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8" r:id="rId3"/>
    <p:sldId id="259" r:id="rId4"/>
    <p:sldId id="260" r:id="rId5"/>
    <p:sldId id="261" r:id="rId6"/>
    <p:sldId id="262" r:id="rId7"/>
    <p:sldId id="263" r:id="rId8"/>
    <p:sldId id="279" r:id="rId9"/>
    <p:sldId id="280" r:id="rId10"/>
    <p:sldId id="265" r:id="rId11"/>
    <p:sldId id="267" r:id="rId12"/>
    <p:sldId id="268" r:id="rId13"/>
    <p:sldId id="284" r:id="rId14"/>
    <p:sldId id="285" r:id="rId15"/>
    <p:sldId id="271" r:id="rId16"/>
    <p:sldId id="272" r:id="rId17"/>
    <p:sldId id="273" r:id="rId18"/>
    <p:sldId id="274" r:id="rId19"/>
    <p:sldId id="275" r:id="rId20"/>
    <p:sldId id="276" r:id="rId21"/>
    <p:sldId id="283" r:id="rId22"/>
    <p:sldId id="282" r:id="rId23"/>
    <p:sldId id="281" r:id="rId24"/>
    <p:sldId id="278" r:id="rId25"/>
  </p:sldIdLst>
  <p:sldSz cx="9144000" cy="5143500" type="screen16x9"/>
  <p:notesSz cx="6858000" cy="9144000"/>
  <p:embeddedFontLst>
    <p:embeddedFont>
      <p:font typeface="Lexend Medium" panose="020B0604020202020204" charset="0"/>
      <p:regular r:id="rId27"/>
      <p:bold r:id="rId28"/>
    </p:embeddedFont>
    <p:embeddedFont>
      <p:font typeface="Varela Round" panose="020B0604020202020204" charset="-79"/>
      <p:regular r:id="rId29"/>
    </p:embeddedFont>
    <p:embeddedFont>
      <p:font typeface="Noto Sans Symbols" panose="020B0604020202020204" charset="0"/>
      <p:regular r:id="rId30"/>
      <p:bold r:id="rId31"/>
    </p:embeddedFont>
    <p:embeddedFont>
      <p:font typeface="Lexend" panose="020B060402020202020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VUkxmd+5XuXbIYv74Kn5Icjpj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This presentation focuses on the significance of study skills in enhancing pupil performance. We’ll explore essential skills and strategies to ensure students are well-prepared for academic challenges.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947" name="Google Shape;19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37b1d9d8a38_3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37b1d9d8a38_3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37b1d9d8a38_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37b1d9d8a38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8"/>
        <p:cNvGrpSpPr/>
        <p:nvPr/>
      </p:nvGrpSpPr>
      <p:grpSpPr>
        <a:xfrm>
          <a:off x="0" y="0"/>
          <a:ext cx="0" cy="0"/>
          <a:chOff x="0" y="0"/>
          <a:chExt cx="0" cy="0"/>
        </a:xfrm>
      </p:grpSpPr>
      <p:sp>
        <p:nvSpPr>
          <p:cNvPr id="2259" name="Google Shape;2259;g37b1d9d8a38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0" name="Google Shape;2260;g37b1d9d8a38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Only introduce 2 new ones at S1/2? And introduce others at S3 and more at S4-6?</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7"/>
        <p:cNvGrpSpPr/>
        <p:nvPr/>
      </p:nvGrpSpPr>
      <p:grpSpPr>
        <a:xfrm>
          <a:off x="0" y="0"/>
          <a:ext cx="0" cy="0"/>
          <a:chOff x="0" y="0"/>
          <a:chExt cx="0" cy="0"/>
        </a:xfrm>
      </p:grpSpPr>
      <p:sp>
        <p:nvSpPr>
          <p:cNvPr id="2288" name="Google Shape;2288;g37c00009f2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9" name="Google Shape;2289;g37c00009f2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37c00009f2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37c00009f2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3"/>
        <p:cNvGrpSpPr/>
        <p:nvPr/>
      </p:nvGrpSpPr>
      <p:grpSpPr>
        <a:xfrm>
          <a:off x="0" y="0"/>
          <a:ext cx="0" cy="0"/>
          <a:chOff x="0" y="0"/>
          <a:chExt cx="0" cy="0"/>
        </a:xfrm>
      </p:grpSpPr>
      <p:sp>
        <p:nvSpPr>
          <p:cNvPr id="2304" name="Google Shape;2304;g37c00009f2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5" name="Google Shape;2305;g37c00009f2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2"/>
        <p:cNvGrpSpPr/>
        <p:nvPr/>
      </p:nvGrpSpPr>
      <p:grpSpPr>
        <a:xfrm>
          <a:off x="0" y="0"/>
          <a:ext cx="0" cy="0"/>
          <a:chOff x="0" y="0"/>
          <a:chExt cx="0" cy="0"/>
        </a:xfrm>
      </p:grpSpPr>
      <p:sp>
        <p:nvSpPr>
          <p:cNvPr id="2313" name="Google Shape;2313;g37b1d9d8a38_3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4" name="Google Shape;2314;g37b1d9d8a38_3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For S3- Senior Phase?</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3" name="Google Shape;2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The Science: How do we learn/how does the brain work?</a:t>
            </a:r>
            <a:endParaRPr/>
          </a:p>
        </p:txBody>
      </p:sp>
      <p:sp>
        <p:nvSpPr>
          <p:cNvPr id="2009" name="Google Shape;20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g37abaffd72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The Science: The Forgetting Curve</a:t>
            </a:r>
            <a:endParaRPr/>
          </a:p>
          <a:p>
            <a:pPr marL="0" lvl="0" indent="0" algn="l" rtl="0">
              <a:spcBef>
                <a:spcPts val="0"/>
              </a:spcBef>
              <a:spcAft>
                <a:spcPts val="0"/>
              </a:spcAft>
              <a:buNone/>
            </a:pPr>
            <a:r>
              <a:rPr lang="en-US"/>
              <a:t>a model by Hermann Ebbinghaus that describes the rapid decline of memory retention over time when there's no attempt to retain it. It shows that most information is forgotten quickly after learning, but this decay can be slowed by spaced repetition—reviewing information at increasing intervals—which strengthens memory. To fight the forgetting curve, learners should actively review material, practice recall through quizzes, make information meaningful, and use spaced learning techniques</a:t>
            </a:r>
            <a:endParaRPr/>
          </a:p>
        </p:txBody>
      </p:sp>
      <p:sp>
        <p:nvSpPr>
          <p:cNvPr id="2023" name="Google Shape;2023;g37abaffd72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379a32c8b2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The Science: How do we learn/how does the brain work?</a:t>
            </a:r>
            <a:endParaRPr/>
          </a:p>
        </p:txBody>
      </p:sp>
      <p:sp>
        <p:nvSpPr>
          <p:cNvPr id="2032" name="Google Shape;2032;g379a32c8b2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g37abaffd7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a:t>The Science: Making Learning ‘Sticky’</a:t>
            </a:r>
            <a:endParaRPr/>
          </a:p>
        </p:txBody>
      </p:sp>
      <p:sp>
        <p:nvSpPr>
          <p:cNvPr id="2061" name="Google Shape;2061;g37abaffd7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g37b1d9d8a38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6" name="Google Shape;2086;g37b1d9d8a38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Effective study skills are crucial for academic success. They enable us to manage time efficiently, improve comprehension, and retain information better. Developing these skills lays the foundation for lifelong learning, fostering independent learners who can adapt to various educational environments.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37b1d9d8a38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Planning time</a:t>
            </a:r>
            <a:endParaRPr/>
          </a:p>
          <a:p>
            <a:pPr marL="457200" lvl="0" indent="-298450" algn="l" rtl="0">
              <a:spcBef>
                <a:spcPts val="0"/>
              </a:spcBef>
              <a:spcAft>
                <a:spcPts val="0"/>
              </a:spcAft>
              <a:buSzPts val="1100"/>
              <a:buChar char="●"/>
            </a:pPr>
            <a:r>
              <a:rPr lang="en-US"/>
              <a:t>Alarms on phone for study and homework that are labeled by Subject</a:t>
            </a:r>
            <a:endParaRPr/>
          </a:p>
          <a:p>
            <a:pPr marL="457200" lvl="0" indent="-298450" algn="l" rtl="0">
              <a:spcBef>
                <a:spcPts val="0"/>
              </a:spcBef>
              <a:spcAft>
                <a:spcPts val="0"/>
              </a:spcAft>
              <a:buSzPts val="1100"/>
              <a:buChar char="●"/>
            </a:pPr>
            <a:r>
              <a:rPr lang="en-US"/>
              <a:t>General week timetables incld. jobs, hobbies (exemplars that can be printed/digitised)</a:t>
            </a:r>
            <a:endParaRPr/>
          </a:p>
          <a:p>
            <a:pPr marL="457200" lvl="0" indent="-298450" algn="l" rtl="0">
              <a:spcBef>
                <a:spcPts val="0"/>
              </a:spcBef>
              <a:spcAft>
                <a:spcPts val="0"/>
              </a:spcAft>
              <a:buSzPts val="1100"/>
              <a:buChar char="●"/>
            </a:pPr>
            <a:endParaRPr/>
          </a:p>
        </p:txBody>
      </p:sp>
      <p:sp>
        <p:nvSpPr>
          <p:cNvPr id="2097" name="Google Shape;2097;g37b1d9d8a38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37b1d9d8a38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1" name="Google Shape;2121;g37b1d9d8a38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37b1d9d8a38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37b1d9d8a38_3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6"/>
        <p:cNvGrpSpPr/>
        <p:nvPr/>
      </p:nvGrpSpPr>
      <p:grpSpPr>
        <a:xfrm>
          <a:off x="0" y="0"/>
          <a:ext cx="0" cy="0"/>
          <a:chOff x="0" y="0"/>
          <a:chExt cx="0" cy="0"/>
        </a:xfrm>
      </p:grpSpPr>
      <p:grpSp>
        <p:nvGrpSpPr>
          <p:cNvPr id="7" name="Google Shape;7;p14"/>
          <p:cNvGrpSpPr/>
          <p:nvPr/>
        </p:nvGrpSpPr>
        <p:grpSpPr>
          <a:xfrm>
            <a:off x="0" y="0"/>
            <a:ext cx="9143640" cy="5143320"/>
            <a:chOff x="0" y="0"/>
            <a:chExt cx="9143640" cy="5143320"/>
          </a:xfrm>
        </p:grpSpPr>
        <p:sp>
          <p:nvSpPr>
            <p:cNvPr id="8" name="Google Shape;8;p14"/>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 name="Google Shape;9;p14"/>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 name="Google Shape;10;p14"/>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 name="Google Shape;11;p14"/>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 name="Google Shape;12;p14"/>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 name="Google Shape;13;p14"/>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 name="Google Shape;14;p14"/>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5" name="Google Shape;15;p14"/>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 name="Google Shape;16;p14"/>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 name="Google Shape;17;p14"/>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 name="Google Shape;18;p14"/>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 name="Google Shape;19;p14"/>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 name="Google Shape;20;p14"/>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 name="Google Shape;21;p14"/>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2" name="Google Shape;22;p14"/>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3" name="Google Shape;23;p14"/>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4" name="Google Shape;24;p14"/>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5" name="Google Shape;25;p14"/>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6" name="Google Shape;26;p14"/>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7" name="Google Shape;27;p14"/>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8" name="Google Shape;28;p14"/>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9" name="Google Shape;29;p14"/>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0" name="Google Shape;30;p14"/>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1" name="Google Shape;31;p14"/>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2" name="Google Shape;32;p14"/>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3" name="Google Shape;33;p14"/>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4" name="Google Shape;34;p14"/>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5" name="Google Shape;35;p14"/>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6" name="Google Shape;36;p14"/>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7" name="Google Shape;37;p14"/>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8" name="Google Shape;38;p14"/>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39" name="Google Shape;39;p14"/>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0" name="Google Shape;40;p14"/>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1" name="Google Shape;41;p14"/>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2" name="Google Shape;42;p14"/>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3" name="Google Shape;43;p14"/>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4" name="Google Shape;44;p14"/>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5" name="Google Shape;45;p14"/>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6" name="Google Shape;46;p14"/>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7" name="Google Shape;47;p14"/>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8" name="Google Shape;48;p14"/>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49" name="Google Shape;49;p14"/>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0" name="Google Shape;50;p14"/>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1" name="Google Shape;51;p14"/>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2" name="Google Shape;52;p14"/>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3" name="Google Shape;53;p14"/>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4" name="Google Shape;54;p14"/>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5" name="Google Shape;55;p14"/>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6" name="Google Shape;56;p14"/>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7" name="Google Shape;57;p14"/>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8" name="Google Shape;58;p14"/>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59" name="Google Shape;59;p14"/>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0" name="Google Shape;60;p14"/>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1" name="Google Shape;61;p14"/>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2" name="Google Shape;62;p14"/>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3" name="Google Shape;63;p14"/>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4" name="Google Shape;64;p14"/>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5" name="Google Shape;65;p14"/>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6" name="Google Shape;66;p14"/>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7" name="Google Shape;67;p14"/>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8" name="Google Shape;68;p14"/>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69" name="Google Shape;69;p14"/>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grpSp>
        <p:nvGrpSpPr>
          <p:cNvPr id="70" name="Google Shape;70;p14"/>
          <p:cNvGrpSpPr/>
          <p:nvPr/>
        </p:nvGrpSpPr>
        <p:grpSpPr>
          <a:xfrm>
            <a:off x="502560" y="399960"/>
            <a:ext cx="8138880" cy="4343040"/>
            <a:chOff x="502560" y="399960"/>
            <a:chExt cx="8138880" cy="4343040"/>
          </a:xfrm>
        </p:grpSpPr>
        <p:sp>
          <p:nvSpPr>
            <p:cNvPr id="71" name="Google Shape;71;p14"/>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2" name="Google Shape;72;p14"/>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3" name="Google Shape;73;p14"/>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74" name="Google Shape;74;p14"/>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75" name="Google Shape;75;p14"/>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sp>
        <p:nvSpPr>
          <p:cNvPr id="76" name="Google Shape;76;p14"/>
          <p:cNvSpPr txBox="1">
            <a:spLocks noGrp="1"/>
          </p:cNvSpPr>
          <p:nvPr>
            <p:ph type="title"/>
          </p:nvPr>
        </p:nvSpPr>
        <p:spPr>
          <a:xfrm>
            <a:off x="1920240" y="1584360"/>
            <a:ext cx="5303520" cy="180684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7" name="Google Shape;77;p14"/>
          <p:cNvSpPr/>
          <p:nvPr/>
        </p:nvSpPr>
        <p:spPr>
          <a:xfrm>
            <a:off x="151920" y="21312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78" name="Google Shape;78;p14"/>
          <p:cNvSpPr/>
          <p:nvPr/>
        </p:nvSpPr>
        <p:spPr>
          <a:xfrm>
            <a:off x="151920" y="470916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79" name="Google Shape;79;p14"/>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AND_TWO_COLUMNS_1_1">
  <p:cSld name="TITLE_AND_TWO_COLUMNS_1_1">
    <p:bg>
      <p:bgPr>
        <a:solidFill>
          <a:schemeClr val="dk2"/>
        </a:solidFill>
        <a:effectLst/>
      </p:bgPr>
    </p:bg>
    <p:spTree>
      <p:nvGrpSpPr>
        <p:cNvPr id="1" name="Shape 655"/>
        <p:cNvGrpSpPr/>
        <p:nvPr/>
      </p:nvGrpSpPr>
      <p:grpSpPr>
        <a:xfrm>
          <a:off x="0" y="0"/>
          <a:ext cx="0" cy="0"/>
          <a:chOff x="0" y="0"/>
          <a:chExt cx="0" cy="0"/>
        </a:xfrm>
      </p:grpSpPr>
      <p:grpSp>
        <p:nvGrpSpPr>
          <p:cNvPr id="656" name="Google Shape;656;p23"/>
          <p:cNvGrpSpPr/>
          <p:nvPr/>
        </p:nvGrpSpPr>
        <p:grpSpPr>
          <a:xfrm>
            <a:off x="0" y="0"/>
            <a:ext cx="9143640" cy="5143320"/>
            <a:chOff x="0" y="0"/>
            <a:chExt cx="9143640" cy="5143320"/>
          </a:xfrm>
        </p:grpSpPr>
        <p:sp>
          <p:nvSpPr>
            <p:cNvPr id="657" name="Google Shape;657;p23"/>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58" name="Google Shape;658;p23"/>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59" name="Google Shape;659;p23"/>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0" name="Google Shape;660;p23"/>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1" name="Google Shape;661;p23"/>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2" name="Google Shape;662;p23"/>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3" name="Google Shape;663;p23"/>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4" name="Google Shape;664;p23"/>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5" name="Google Shape;665;p23"/>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6" name="Google Shape;666;p23"/>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7" name="Google Shape;667;p23"/>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8" name="Google Shape;668;p23"/>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69" name="Google Shape;669;p23"/>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0" name="Google Shape;670;p23"/>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1" name="Google Shape;671;p23"/>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2" name="Google Shape;672;p23"/>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3" name="Google Shape;673;p23"/>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4" name="Google Shape;674;p23"/>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5" name="Google Shape;675;p23"/>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6" name="Google Shape;676;p23"/>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7" name="Google Shape;677;p23"/>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8" name="Google Shape;678;p23"/>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79" name="Google Shape;679;p23"/>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0" name="Google Shape;680;p23"/>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1" name="Google Shape;681;p23"/>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2" name="Google Shape;682;p23"/>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3" name="Google Shape;683;p23"/>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4" name="Google Shape;684;p23"/>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5" name="Google Shape;685;p23"/>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6" name="Google Shape;686;p23"/>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7" name="Google Shape;687;p23"/>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8" name="Google Shape;688;p23"/>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89" name="Google Shape;689;p23"/>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0" name="Google Shape;690;p23"/>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1" name="Google Shape;691;p23"/>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2" name="Google Shape;692;p23"/>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3" name="Google Shape;693;p23"/>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4" name="Google Shape;694;p23"/>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5" name="Google Shape;695;p23"/>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6" name="Google Shape;696;p23"/>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7" name="Google Shape;697;p23"/>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8" name="Google Shape;698;p23"/>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99" name="Google Shape;699;p23"/>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0" name="Google Shape;700;p23"/>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1" name="Google Shape;701;p23"/>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2" name="Google Shape;702;p23"/>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3" name="Google Shape;703;p23"/>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4" name="Google Shape;704;p23"/>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5" name="Google Shape;705;p23"/>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6" name="Google Shape;706;p23"/>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7" name="Google Shape;707;p23"/>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8" name="Google Shape;708;p23"/>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09" name="Google Shape;709;p23"/>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0" name="Google Shape;710;p23"/>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1" name="Google Shape;711;p23"/>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2" name="Google Shape;712;p23"/>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3" name="Google Shape;713;p23"/>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4" name="Google Shape;714;p23"/>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5" name="Google Shape;715;p23"/>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6" name="Google Shape;716;p23"/>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7" name="Google Shape;717;p23"/>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18" name="Google Shape;718;p23"/>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719" name="Google Shape;719;p23"/>
          <p:cNvGrpSpPr/>
          <p:nvPr/>
        </p:nvGrpSpPr>
        <p:grpSpPr>
          <a:xfrm>
            <a:off x="173160" y="131040"/>
            <a:ext cx="8796960" cy="4880880"/>
            <a:chOff x="173160" y="131040"/>
            <a:chExt cx="8796960" cy="4880880"/>
          </a:xfrm>
        </p:grpSpPr>
        <p:sp>
          <p:nvSpPr>
            <p:cNvPr id="720" name="Google Shape;720;p23"/>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1" name="Google Shape;721;p23"/>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22" name="Google Shape;722;p23"/>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23" name="Google Shape;723;p23"/>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24" name="Google Shape;724;p23"/>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725" name="Google Shape;725;p23"/>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26" name="Google Shape;726;p23"/>
          <p:cNvSpPr/>
          <p:nvPr/>
        </p:nvSpPr>
        <p:spPr>
          <a:xfrm>
            <a:off x="533160" y="452772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AND_BODY_1">
  <p:cSld name="TITLE_AND_BODY_1">
    <p:bg>
      <p:bgPr>
        <a:solidFill>
          <a:schemeClr val="dk2"/>
        </a:solidFill>
        <a:effectLst/>
      </p:bgPr>
    </p:bg>
    <p:spTree>
      <p:nvGrpSpPr>
        <p:cNvPr id="1" name="Shape 727"/>
        <p:cNvGrpSpPr/>
        <p:nvPr/>
      </p:nvGrpSpPr>
      <p:grpSpPr>
        <a:xfrm>
          <a:off x="0" y="0"/>
          <a:ext cx="0" cy="0"/>
          <a:chOff x="0" y="0"/>
          <a:chExt cx="0" cy="0"/>
        </a:xfrm>
      </p:grpSpPr>
      <p:grpSp>
        <p:nvGrpSpPr>
          <p:cNvPr id="728" name="Google Shape;728;p24"/>
          <p:cNvGrpSpPr/>
          <p:nvPr/>
        </p:nvGrpSpPr>
        <p:grpSpPr>
          <a:xfrm>
            <a:off x="0" y="0"/>
            <a:ext cx="9143640" cy="5143320"/>
            <a:chOff x="0" y="0"/>
            <a:chExt cx="9143640" cy="5143320"/>
          </a:xfrm>
        </p:grpSpPr>
        <p:sp>
          <p:nvSpPr>
            <p:cNvPr id="729" name="Google Shape;729;p24"/>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0" name="Google Shape;730;p24"/>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1" name="Google Shape;731;p24"/>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2" name="Google Shape;732;p24"/>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3" name="Google Shape;733;p24"/>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4" name="Google Shape;734;p24"/>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5" name="Google Shape;735;p24"/>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6" name="Google Shape;736;p24"/>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7" name="Google Shape;737;p24"/>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8" name="Google Shape;738;p24"/>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39" name="Google Shape;739;p24"/>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0" name="Google Shape;740;p24"/>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1" name="Google Shape;741;p24"/>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2" name="Google Shape;742;p24"/>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3" name="Google Shape;743;p24"/>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4" name="Google Shape;744;p24"/>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5" name="Google Shape;745;p24"/>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6" name="Google Shape;746;p24"/>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7" name="Google Shape;747;p24"/>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8" name="Google Shape;748;p24"/>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49" name="Google Shape;749;p24"/>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0" name="Google Shape;750;p24"/>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1" name="Google Shape;751;p24"/>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2" name="Google Shape;752;p24"/>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3" name="Google Shape;753;p24"/>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4" name="Google Shape;754;p24"/>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5" name="Google Shape;755;p24"/>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6" name="Google Shape;756;p24"/>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7" name="Google Shape;757;p24"/>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8" name="Google Shape;758;p24"/>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59" name="Google Shape;759;p24"/>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0" name="Google Shape;760;p24"/>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1" name="Google Shape;761;p24"/>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2" name="Google Shape;762;p24"/>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3" name="Google Shape;763;p24"/>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4" name="Google Shape;764;p24"/>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5" name="Google Shape;765;p24"/>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6" name="Google Shape;766;p24"/>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7" name="Google Shape;767;p24"/>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8" name="Google Shape;768;p24"/>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69" name="Google Shape;769;p24"/>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0" name="Google Shape;770;p24"/>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1" name="Google Shape;771;p24"/>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2" name="Google Shape;772;p24"/>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3" name="Google Shape;773;p24"/>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4" name="Google Shape;774;p24"/>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5" name="Google Shape;775;p24"/>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6" name="Google Shape;776;p24"/>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7" name="Google Shape;777;p24"/>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8" name="Google Shape;778;p24"/>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79" name="Google Shape;779;p24"/>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0" name="Google Shape;780;p24"/>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1" name="Google Shape;781;p24"/>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2" name="Google Shape;782;p24"/>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3" name="Google Shape;783;p24"/>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4" name="Google Shape;784;p24"/>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5" name="Google Shape;785;p24"/>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6" name="Google Shape;786;p24"/>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7" name="Google Shape;787;p24"/>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8" name="Google Shape;788;p24"/>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89" name="Google Shape;789;p24"/>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90" name="Google Shape;790;p24"/>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791" name="Google Shape;791;p24"/>
          <p:cNvGrpSpPr/>
          <p:nvPr/>
        </p:nvGrpSpPr>
        <p:grpSpPr>
          <a:xfrm>
            <a:off x="192240" y="135720"/>
            <a:ext cx="8759160" cy="4872240"/>
            <a:chOff x="192240" y="135720"/>
            <a:chExt cx="8759160" cy="4872240"/>
          </a:xfrm>
        </p:grpSpPr>
        <p:sp>
          <p:nvSpPr>
            <p:cNvPr id="792" name="Google Shape;792;p24"/>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93" name="Google Shape;793;p24"/>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794" name="Google Shape;794;p24"/>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95" name="Google Shape;795;p24"/>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796" name="Google Shape;796;p24"/>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797" name="Google Shape;797;p24"/>
          <p:cNvSpPr txBox="1">
            <a:spLocks noGrp="1"/>
          </p:cNvSpPr>
          <p:nvPr>
            <p:ph type="title"/>
          </p:nvPr>
        </p:nvSpPr>
        <p:spPr>
          <a:xfrm>
            <a:off x="720000" y="444960"/>
            <a:ext cx="700236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98" name="Google Shape;798;p24"/>
          <p:cNvSpPr txBox="1">
            <a:spLocks noGrp="1"/>
          </p:cNvSpPr>
          <p:nvPr>
            <p:ph type="body" idx="1"/>
          </p:nvPr>
        </p:nvSpPr>
        <p:spPr>
          <a:xfrm>
            <a:off x="720000" y="1149120"/>
            <a:ext cx="3885120" cy="345492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99" name="Google Shape;799;p24"/>
          <p:cNvSpPr txBox="1">
            <a:spLocks noGrp="1"/>
          </p:cNvSpPr>
          <p:nvPr>
            <p:ph type="body" idx="2"/>
          </p:nvPr>
        </p:nvSpPr>
        <p:spPr>
          <a:xfrm>
            <a:off x="4680000" y="1149120"/>
            <a:ext cx="3750120" cy="345492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bg>
      <p:bgPr>
        <a:solidFill>
          <a:schemeClr val="dk2"/>
        </a:solidFill>
        <a:effectLst/>
      </p:bgPr>
    </p:bg>
    <p:spTree>
      <p:nvGrpSpPr>
        <p:cNvPr id="1" name="Shape 800"/>
        <p:cNvGrpSpPr/>
        <p:nvPr/>
      </p:nvGrpSpPr>
      <p:grpSpPr>
        <a:xfrm>
          <a:off x="0" y="0"/>
          <a:ext cx="0" cy="0"/>
          <a:chOff x="0" y="0"/>
          <a:chExt cx="0" cy="0"/>
        </a:xfrm>
      </p:grpSpPr>
      <p:grpSp>
        <p:nvGrpSpPr>
          <p:cNvPr id="801" name="Google Shape;801;p25"/>
          <p:cNvGrpSpPr/>
          <p:nvPr/>
        </p:nvGrpSpPr>
        <p:grpSpPr>
          <a:xfrm>
            <a:off x="0" y="0"/>
            <a:ext cx="9143640" cy="5143320"/>
            <a:chOff x="0" y="0"/>
            <a:chExt cx="9143640" cy="5143320"/>
          </a:xfrm>
        </p:grpSpPr>
        <p:sp>
          <p:nvSpPr>
            <p:cNvPr id="802" name="Google Shape;802;p25"/>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3" name="Google Shape;803;p25"/>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4" name="Google Shape;804;p25"/>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5" name="Google Shape;805;p25"/>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6" name="Google Shape;806;p25"/>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7" name="Google Shape;807;p25"/>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8" name="Google Shape;808;p25"/>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09" name="Google Shape;809;p25"/>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0" name="Google Shape;810;p25"/>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1" name="Google Shape;811;p25"/>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2" name="Google Shape;812;p25"/>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3" name="Google Shape;813;p25"/>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4" name="Google Shape;814;p25"/>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5" name="Google Shape;815;p25"/>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6" name="Google Shape;816;p25"/>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7" name="Google Shape;817;p25"/>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8" name="Google Shape;818;p25"/>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19" name="Google Shape;819;p25"/>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0" name="Google Shape;820;p25"/>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1" name="Google Shape;821;p25"/>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2" name="Google Shape;822;p25"/>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3" name="Google Shape;823;p25"/>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4" name="Google Shape;824;p25"/>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5" name="Google Shape;825;p25"/>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6" name="Google Shape;826;p25"/>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7" name="Google Shape;827;p25"/>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8" name="Google Shape;828;p25"/>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29" name="Google Shape;829;p25"/>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0" name="Google Shape;830;p25"/>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1" name="Google Shape;831;p25"/>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2" name="Google Shape;832;p25"/>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3" name="Google Shape;833;p25"/>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4" name="Google Shape;834;p25"/>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5" name="Google Shape;835;p25"/>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6" name="Google Shape;836;p25"/>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7" name="Google Shape;837;p25"/>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8" name="Google Shape;838;p25"/>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39" name="Google Shape;839;p25"/>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0" name="Google Shape;840;p25"/>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1" name="Google Shape;841;p25"/>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2" name="Google Shape;842;p25"/>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3" name="Google Shape;843;p25"/>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4" name="Google Shape;844;p25"/>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5" name="Google Shape;845;p25"/>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6" name="Google Shape;846;p25"/>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7" name="Google Shape;847;p25"/>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8" name="Google Shape;848;p25"/>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49" name="Google Shape;849;p25"/>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0" name="Google Shape;850;p25"/>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1" name="Google Shape;851;p25"/>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2" name="Google Shape;852;p25"/>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3" name="Google Shape;853;p25"/>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4" name="Google Shape;854;p25"/>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5" name="Google Shape;855;p25"/>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6" name="Google Shape;856;p25"/>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7" name="Google Shape;857;p25"/>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8" name="Google Shape;858;p25"/>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59" name="Google Shape;859;p25"/>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60" name="Google Shape;860;p25"/>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61" name="Google Shape;861;p25"/>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62" name="Google Shape;862;p25"/>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63" name="Google Shape;863;p25"/>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864" name="Google Shape;864;p25"/>
          <p:cNvGrpSpPr/>
          <p:nvPr/>
        </p:nvGrpSpPr>
        <p:grpSpPr>
          <a:xfrm>
            <a:off x="502560" y="399960"/>
            <a:ext cx="8138880" cy="4343040"/>
            <a:chOff x="502560" y="399960"/>
            <a:chExt cx="8138880" cy="4343040"/>
          </a:xfrm>
        </p:grpSpPr>
        <p:sp>
          <p:nvSpPr>
            <p:cNvPr id="865" name="Google Shape;865;p25"/>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6" name="Google Shape;866;p25"/>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867" name="Google Shape;867;p25"/>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68" name="Google Shape;868;p25"/>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69" name="Google Shape;869;p25"/>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870" name="Google Shape;870;p25"/>
          <p:cNvSpPr txBox="1">
            <a:spLocks noGrp="1"/>
          </p:cNvSpPr>
          <p:nvPr>
            <p:ph type="title"/>
          </p:nvPr>
        </p:nvSpPr>
        <p:spPr>
          <a:xfrm>
            <a:off x="1291680" y="2400480"/>
            <a:ext cx="4319640" cy="9154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71" name="Google Shape;871;p25"/>
          <p:cNvSpPr txBox="1">
            <a:spLocks noGrp="1"/>
          </p:cNvSpPr>
          <p:nvPr>
            <p:ph type="title" idx="2"/>
          </p:nvPr>
        </p:nvSpPr>
        <p:spPr>
          <a:xfrm>
            <a:off x="1291680" y="1241640"/>
            <a:ext cx="1651680" cy="9154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72" name="Google Shape;872;p25"/>
          <p:cNvSpPr/>
          <p:nvPr/>
        </p:nvSpPr>
        <p:spPr>
          <a:xfrm>
            <a:off x="1190880" y="487692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73" name="Google Shape;873;p25"/>
          <p:cNvSpPr/>
          <p:nvPr/>
        </p:nvSpPr>
        <p:spPr>
          <a:xfrm>
            <a:off x="212760" y="444564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_6">
  <p:cSld name="CUSTOM_6">
    <p:bg>
      <p:bgPr>
        <a:solidFill>
          <a:schemeClr val="dk2"/>
        </a:solidFill>
        <a:effectLst/>
      </p:bgPr>
    </p:bg>
    <p:spTree>
      <p:nvGrpSpPr>
        <p:cNvPr id="1" name="Shape 874"/>
        <p:cNvGrpSpPr/>
        <p:nvPr/>
      </p:nvGrpSpPr>
      <p:grpSpPr>
        <a:xfrm>
          <a:off x="0" y="0"/>
          <a:ext cx="0" cy="0"/>
          <a:chOff x="0" y="0"/>
          <a:chExt cx="0" cy="0"/>
        </a:xfrm>
      </p:grpSpPr>
      <p:grpSp>
        <p:nvGrpSpPr>
          <p:cNvPr id="875" name="Google Shape;875;p26"/>
          <p:cNvGrpSpPr/>
          <p:nvPr/>
        </p:nvGrpSpPr>
        <p:grpSpPr>
          <a:xfrm>
            <a:off x="0" y="0"/>
            <a:ext cx="9143640" cy="5143320"/>
            <a:chOff x="0" y="0"/>
            <a:chExt cx="9143640" cy="5143320"/>
          </a:xfrm>
        </p:grpSpPr>
        <p:sp>
          <p:nvSpPr>
            <p:cNvPr id="876" name="Google Shape;876;p26"/>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77" name="Google Shape;877;p26"/>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78" name="Google Shape;878;p26"/>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79" name="Google Shape;879;p26"/>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0" name="Google Shape;880;p26"/>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1" name="Google Shape;881;p26"/>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2" name="Google Shape;882;p26"/>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3" name="Google Shape;883;p26"/>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4" name="Google Shape;884;p26"/>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5" name="Google Shape;885;p26"/>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6" name="Google Shape;886;p26"/>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7" name="Google Shape;887;p26"/>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8" name="Google Shape;888;p26"/>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89" name="Google Shape;889;p26"/>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0" name="Google Shape;890;p26"/>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1" name="Google Shape;891;p26"/>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2" name="Google Shape;892;p26"/>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3" name="Google Shape;893;p26"/>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4" name="Google Shape;894;p26"/>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5" name="Google Shape;895;p26"/>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6" name="Google Shape;896;p26"/>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7" name="Google Shape;897;p26"/>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8" name="Google Shape;898;p26"/>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899" name="Google Shape;899;p26"/>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0" name="Google Shape;900;p26"/>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1" name="Google Shape;901;p26"/>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2" name="Google Shape;902;p26"/>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3" name="Google Shape;903;p26"/>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4" name="Google Shape;904;p26"/>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5" name="Google Shape;905;p26"/>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6" name="Google Shape;906;p26"/>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7" name="Google Shape;907;p26"/>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8" name="Google Shape;908;p26"/>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09" name="Google Shape;909;p26"/>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0" name="Google Shape;910;p26"/>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1" name="Google Shape;911;p26"/>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2" name="Google Shape;912;p26"/>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3" name="Google Shape;913;p26"/>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4" name="Google Shape;914;p26"/>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5" name="Google Shape;915;p26"/>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6" name="Google Shape;916;p26"/>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7" name="Google Shape;917;p26"/>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8" name="Google Shape;918;p26"/>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19" name="Google Shape;919;p26"/>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0" name="Google Shape;920;p26"/>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1" name="Google Shape;921;p26"/>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2" name="Google Shape;922;p26"/>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3" name="Google Shape;923;p26"/>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4" name="Google Shape;924;p26"/>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5" name="Google Shape;925;p26"/>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6" name="Google Shape;926;p26"/>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7" name="Google Shape;927;p26"/>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8" name="Google Shape;928;p26"/>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29" name="Google Shape;929;p26"/>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0" name="Google Shape;930;p26"/>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1" name="Google Shape;931;p26"/>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2" name="Google Shape;932;p26"/>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3" name="Google Shape;933;p26"/>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4" name="Google Shape;934;p26"/>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5" name="Google Shape;935;p26"/>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6" name="Google Shape;936;p26"/>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37" name="Google Shape;937;p26"/>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938" name="Google Shape;938;p26"/>
          <p:cNvGrpSpPr/>
          <p:nvPr/>
        </p:nvGrpSpPr>
        <p:grpSpPr>
          <a:xfrm>
            <a:off x="173160" y="131040"/>
            <a:ext cx="8796960" cy="4880880"/>
            <a:chOff x="173160" y="131040"/>
            <a:chExt cx="8796960" cy="4880880"/>
          </a:xfrm>
        </p:grpSpPr>
        <p:sp>
          <p:nvSpPr>
            <p:cNvPr id="939" name="Google Shape;939;p26"/>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0" name="Google Shape;940;p26"/>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941" name="Google Shape;941;p26"/>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42" name="Google Shape;942;p26"/>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43" name="Google Shape;943;p26"/>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944" name="Google Shape;944;p26"/>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_5">
  <p:cSld name="CUSTOM_5">
    <p:bg>
      <p:bgPr>
        <a:solidFill>
          <a:schemeClr val="dk2"/>
        </a:solidFill>
        <a:effectLst/>
      </p:bgPr>
    </p:bg>
    <p:spTree>
      <p:nvGrpSpPr>
        <p:cNvPr id="1" name="Shape 945"/>
        <p:cNvGrpSpPr/>
        <p:nvPr/>
      </p:nvGrpSpPr>
      <p:grpSpPr>
        <a:xfrm>
          <a:off x="0" y="0"/>
          <a:ext cx="0" cy="0"/>
          <a:chOff x="0" y="0"/>
          <a:chExt cx="0" cy="0"/>
        </a:xfrm>
      </p:grpSpPr>
      <p:grpSp>
        <p:nvGrpSpPr>
          <p:cNvPr id="946" name="Google Shape;946;p27"/>
          <p:cNvGrpSpPr/>
          <p:nvPr/>
        </p:nvGrpSpPr>
        <p:grpSpPr>
          <a:xfrm>
            <a:off x="0" y="0"/>
            <a:ext cx="9143640" cy="5143320"/>
            <a:chOff x="0" y="0"/>
            <a:chExt cx="9143640" cy="5143320"/>
          </a:xfrm>
        </p:grpSpPr>
        <p:sp>
          <p:nvSpPr>
            <p:cNvPr id="947" name="Google Shape;947;p27"/>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48" name="Google Shape;948;p27"/>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49" name="Google Shape;949;p27"/>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0" name="Google Shape;950;p27"/>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1" name="Google Shape;951;p27"/>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2" name="Google Shape;952;p27"/>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3" name="Google Shape;953;p27"/>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4" name="Google Shape;954;p27"/>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5" name="Google Shape;955;p27"/>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6" name="Google Shape;956;p27"/>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7" name="Google Shape;957;p27"/>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8" name="Google Shape;958;p27"/>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59" name="Google Shape;959;p27"/>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0" name="Google Shape;960;p27"/>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1" name="Google Shape;961;p27"/>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2" name="Google Shape;962;p27"/>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3" name="Google Shape;963;p27"/>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4" name="Google Shape;964;p27"/>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5" name="Google Shape;965;p27"/>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6" name="Google Shape;966;p27"/>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7" name="Google Shape;967;p27"/>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8" name="Google Shape;968;p27"/>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69" name="Google Shape;969;p27"/>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0" name="Google Shape;970;p27"/>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1" name="Google Shape;971;p27"/>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2" name="Google Shape;972;p27"/>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3" name="Google Shape;973;p27"/>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4" name="Google Shape;974;p27"/>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5" name="Google Shape;975;p27"/>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6" name="Google Shape;976;p27"/>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7" name="Google Shape;977;p27"/>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8" name="Google Shape;978;p27"/>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79" name="Google Shape;979;p27"/>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0" name="Google Shape;980;p27"/>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1" name="Google Shape;981;p27"/>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2" name="Google Shape;982;p27"/>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3" name="Google Shape;983;p27"/>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4" name="Google Shape;984;p27"/>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5" name="Google Shape;985;p27"/>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6" name="Google Shape;986;p27"/>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7" name="Google Shape;987;p27"/>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8" name="Google Shape;988;p27"/>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89" name="Google Shape;989;p27"/>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0" name="Google Shape;990;p27"/>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1" name="Google Shape;991;p27"/>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2" name="Google Shape;992;p27"/>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3" name="Google Shape;993;p27"/>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4" name="Google Shape;994;p27"/>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5" name="Google Shape;995;p27"/>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6" name="Google Shape;996;p27"/>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7" name="Google Shape;997;p27"/>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8" name="Google Shape;998;p27"/>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999" name="Google Shape;999;p27"/>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0" name="Google Shape;1000;p27"/>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1" name="Google Shape;1001;p27"/>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2" name="Google Shape;1002;p27"/>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3" name="Google Shape;1003;p27"/>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4" name="Google Shape;1004;p27"/>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5" name="Google Shape;1005;p27"/>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6" name="Google Shape;1006;p27"/>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7" name="Google Shape;1007;p27"/>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08" name="Google Shape;1008;p27"/>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009" name="Google Shape;1009;p27"/>
          <p:cNvGrpSpPr/>
          <p:nvPr/>
        </p:nvGrpSpPr>
        <p:grpSpPr>
          <a:xfrm>
            <a:off x="173160" y="131040"/>
            <a:ext cx="8796960" cy="4880880"/>
            <a:chOff x="173160" y="131040"/>
            <a:chExt cx="8796960" cy="4880880"/>
          </a:xfrm>
        </p:grpSpPr>
        <p:sp>
          <p:nvSpPr>
            <p:cNvPr id="1010" name="Google Shape;1010;p27"/>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1" name="Google Shape;1011;p27"/>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12" name="Google Shape;1012;p27"/>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13" name="Google Shape;1013;p27"/>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14" name="Google Shape;1014;p27"/>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015" name="Google Shape;1015;p27"/>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_7">
  <p:cSld name="CUSTOM_7">
    <p:bg>
      <p:bgPr>
        <a:solidFill>
          <a:schemeClr val="dk2"/>
        </a:solidFill>
        <a:effectLst/>
      </p:bgPr>
    </p:bg>
    <p:spTree>
      <p:nvGrpSpPr>
        <p:cNvPr id="1" name="Shape 1016"/>
        <p:cNvGrpSpPr/>
        <p:nvPr/>
      </p:nvGrpSpPr>
      <p:grpSpPr>
        <a:xfrm>
          <a:off x="0" y="0"/>
          <a:ext cx="0" cy="0"/>
          <a:chOff x="0" y="0"/>
          <a:chExt cx="0" cy="0"/>
        </a:xfrm>
      </p:grpSpPr>
      <p:grpSp>
        <p:nvGrpSpPr>
          <p:cNvPr id="1017" name="Google Shape;1017;p28"/>
          <p:cNvGrpSpPr/>
          <p:nvPr/>
        </p:nvGrpSpPr>
        <p:grpSpPr>
          <a:xfrm>
            <a:off x="0" y="0"/>
            <a:ext cx="9143640" cy="5143320"/>
            <a:chOff x="0" y="0"/>
            <a:chExt cx="9143640" cy="5143320"/>
          </a:xfrm>
        </p:grpSpPr>
        <p:sp>
          <p:nvSpPr>
            <p:cNvPr id="1018" name="Google Shape;1018;p28"/>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19" name="Google Shape;1019;p28"/>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0" name="Google Shape;1020;p28"/>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1" name="Google Shape;1021;p28"/>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2" name="Google Shape;1022;p28"/>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3" name="Google Shape;1023;p28"/>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4" name="Google Shape;1024;p28"/>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5" name="Google Shape;1025;p28"/>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6" name="Google Shape;1026;p28"/>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7" name="Google Shape;1027;p28"/>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8" name="Google Shape;1028;p28"/>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29" name="Google Shape;1029;p28"/>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0" name="Google Shape;1030;p28"/>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1" name="Google Shape;1031;p28"/>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2" name="Google Shape;1032;p28"/>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3" name="Google Shape;1033;p28"/>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4" name="Google Shape;1034;p28"/>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5" name="Google Shape;1035;p28"/>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6" name="Google Shape;1036;p28"/>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7" name="Google Shape;1037;p28"/>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8" name="Google Shape;1038;p28"/>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39" name="Google Shape;1039;p28"/>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0" name="Google Shape;1040;p28"/>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1" name="Google Shape;1041;p28"/>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2" name="Google Shape;1042;p28"/>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3" name="Google Shape;1043;p28"/>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4" name="Google Shape;1044;p28"/>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5" name="Google Shape;1045;p28"/>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6" name="Google Shape;1046;p28"/>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7" name="Google Shape;1047;p28"/>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8" name="Google Shape;1048;p28"/>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49" name="Google Shape;1049;p28"/>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0" name="Google Shape;1050;p28"/>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1" name="Google Shape;1051;p28"/>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2" name="Google Shape;1052;p28"/>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3" name="Google Shape;1053;p28"/>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4" name="Google Shape;1054;p28"/>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5" name="Google Shape;1055;p28"/>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6" name="Google Shape;1056;p28"/>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7" name="Google Shape;1057;p28"/>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8" name="Google Shape;1058;p28"/>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59" name="Google Shape;1059;p28"/>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0" name="Google Shape;1060;p28"/>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1" name="Google Shape;1061;p28"/>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2" name="Google Shape;1062;p28"/>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3" name="Google Shape;1063;p28"/>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4" name="Google Shape;1064;p28"/>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5" name="Google Shape;1065;p28"/>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6" name="Google Shape;1066;p28"/>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7" name="Google Shape;1067;p28"/>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8" name="Google Shape;1068;p28"/>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69" name="Google Shape;1069;p28"/>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0" name="Google Shape;1070;p28"/>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1" name="Google Shape;1071;p28"/>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2" name="Google Shape;1072;p28"/>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3" name="Google Shape;1073;p28"/>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4" name="Google Shape;1074;p28"/>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5" name="Google Shape;1075;p28"/>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6" name="Google Shape;1076;p28"/>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7" name="Google Shape;1077;p28"/>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8" name="Google Shape;1078;p28"/>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79" name="Google Shape;1079;p28"/>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080" name="Google Shape;1080;p28"/>
          <p:cNvGrpSpPr/>
          <p:nvPr/>
        </p:nvGrpSpPr>
        <p:grpSpPr>
          <a:xfrm>
            <a:off x="173160" y="131040"/>
            <a:ext cx="8796960" cy="4880880"/>
            <a:chOff x="173160" y="131040"/>
            <a:chExt cx="8796960" cy="4880880"/>
          </a:xfrm>
        </p:grpSpPr>
        <p:sp>
          <p:nvSpPr>
            <p:cNvPr id="1081" name="Google Shape;1081;p28"/>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2" name="Google Shape;1082;p28"/>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083" name="Google Shape;1083;p28"/>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84" name="Google Shape;1084;p28"/>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85" name="Google Shape;1085;p28"/>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086" name="Google Shape;1086;p28"/>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_8">
  <p:cSld name="CUSTOM_8">
    <p:bg>
      <p:bgPr>
        <a:solidFill>
          <a:schemeClr val="dk2"/>
        </a:solidFill>
        <a:effectLst/>
      </p:bgPr>
    </p:bg>
    <p:spTree>
      <p:nvGrpSpPr>
        <p:cNvPr id="1" name="Shape 1087"/>
        <p:cNvGrpSpPr/>
        <p:nvPr/>
      </p:nvGrpSpPr>
      <p:grpSpPr>
        <a:xfrm>
          <a:off x="0" y="0"/>
          <a:ext cx="0" cy="0"/>
          <a:chOff x="0" y="0"/>
          <a:chExt cx="0" cy="0"/>
        </a:xfrm>
      </p:grpSpPr>
      <p:grpSp>
        <p:nvGrpSpPr>
          <p:cNvPr id="1088" name="Google Shape;1088;p29"/>
          <p:cNvGrpSpPr/>
          <p:nvPr/>
        </p:nvGrpSpPr>
        <p:grpSpPr>
          <a:xfrm>
            <a:off x="0" y="0"/>
            <a:ext cx="9143640" cy="5143320"/>
            <a:chOff x="0" y="0"/>
            <a:chExt cx="9143640" cy="5143320"/>
          </a:xfrm>
        </p:grpSpPr>
        <p:sp>
          <p:nvSpPr>
            <p:cNvPr id="1089" name="Google Shape;1089;p29"/>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0" name="Google Shape;1090;p29"/>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1" name="Google Shape;1091;p29"/>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2" name="Google Shape;1092;p29"/>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3" name="Google Shape;1093;p29"/>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4" name="Google Shape;1094;p29"/>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5" name="Google Shape;1095;p29"/>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6" name="Google Shape;1096;p29"/>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7" name="Google Shape;1097;p29"/>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8" name="Google Shape;1098;p29"/>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099" name="Google Shape;1099;p29"/>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0" name="Google Shape;1100;p29"/>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1" name="Google Shape;1101;p29"/>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2" name="Google Shape;1102;p29"/>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3" name="Google Shape;1103;p29"/>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4" name="Google Shape;1104;p29"/>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5" name="Google Shape;1105;p29"/>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6" name="Google Shape;1106;p29"/>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7" name="Google Shape;1107;p29"/>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8" name="Google Shape;1108;p29"/>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09" name="Google Shape;1109;p29"/>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0" name="Google Shape;1110;p29"/>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1" name="Google Shape;1111;p29"/>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2" name="Google Shape;1112;p29"/>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3" name="Google Shape;1113;p29"/>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4" name="Google Shape;1114;p29"/>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5" name="Google Shape;1115;p29"/>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6" name="Google Shape;1116;p29"/>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7" name="Google Shape;1117;p29"/>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8" name="Google Shape;1118;p29"/>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19" name="Google Shape;1119;p29"/>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0" name="Google Shape;1120;p29"/>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1" name="Google Shape;1121;p29"/>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2" name="Google Shape;1122;p29"/>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3" name="Google Shape;1123;p29"/>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4" name="Google Shape;1124;p29"/>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5" name="Google Shape;1125;p29"/>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6" name="Google Shape;1126;p29"/>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7" name="Google Shape;1127;p29"/>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8" name="Google Shape;1128;p29"/>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29" name="Google Shape;1129;p29"/>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0" name="Google Shape;1130;p29"/>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1" name="Google Shape;1131;p29"/>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2" name="Google Shape;1132;p29"/>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3" name="Google Shape;1133;p29"/>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4" name="Google Shape;1134;p29"/>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5" name="Google Shape;1135;p29"/>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6" name="Google Shape;1136;p29"/>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7" name="Google Shape;1137;p29"/>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8" name="Google Shape;1138;p29"/>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39" name="Google Shape;1139;p29"/>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0" name="Google Shape;1140;p29"/>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1" name="Google Shape;1141;p29"/>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2" name="Google Shape;1142;p29"/>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3" name="Google Shape;1143;p29"/>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4" name="Google Shape;1144;p29"/>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5" name="Google Shape;1145;p29"/>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6" name="Google Shape;1146;p29"/>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7" name="Google Shape;1147;p29"/>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8" name="Google Shape;1148;p29"/>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49" name="Google Shape;1149;p29"/>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50" name="Google Shape;1150;p29"/>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151" name="Google Shape;1151;p29"/>
          <p:cNvGrpSpPr/>
          <p:nvPr/>
        </p:nvGrpSpPr>
        <p:grpSpPr>
          <a:xfrm>
            <a:off x="502560" y="399960"/>
            <a:ext cx="8138880" cy="4343040"/>
            <a:chOff x="502560" y="399960"/>
            <a:chExt cx="8138880" cy="4343040"/>
          </a:xfrm>
        </p:grpSpPr>
        <p:sp>
          <p:nvSpPr>
            <p:cNvPr id="1152" name="Google Shape;1152;p29"/>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3" name="Google Shape;1153;p29"/>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154" name="Google Shape;1154;p29"/>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55" name="Google Shape;1155;p29"/>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56" name="Google Shape;1156;p29"/>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157" name="Google Shape;1157;p29"/>
          <p:cNvSpPr txBox="1">
            <a:spLocks noGrp="1"/>
          </p:cNvSpPr>
          <p:nvPr>
            <p:ph type="title"/>
          </p:nvPr>
        </p:nvSpPr>
        <p:spPr>
          <a:xfrm>
            <a:off x="2223720" y="628200"/>
            <a:ext cx="4696560" cy="7686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58" name="Google Shape;1158;p29"/>
          <p:cNvSpPr txBox="1">
            <a:spLocks noGrp="1"/>
          </p:cNvSpPr>
          <p:nvPr>
            <p:ph type="title" idx="2"/>
          </p:nvPr>
        </p:nvSpPr>
        <p:spPr>
          <a:xfrm>
            <a:off x="2223720" y="1980720"/>
            <a:ext cx="4696560" cy="7686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59" name="Google Shape;1159;p29"/>
          <p:cNvSpPr txBox="1">
            <a:spLocks noGrp="1"/>
          </p:cNvSpPr>
          <p:nvPr>
            <p:ph type="title" idx="3"/>
          </p:nvPr>
        </p:nvSpPr>
        <p:spPr>
          <a:xfrm>
            <a:off x="2223720" y="3332880"/>
            <a:ext cx="4696560" cy="7686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_8_1">
  <p:cSld name="CUSTOM_8_1">
    <p:bg>
      <p:bgPr>
        <a:solidFill>
          <a:schemeClr val="dk2"/>
        </a:solidFill>
        <a:effectLst/>
      </p:bgPr>
    </p:bg>
    <p:spTree>
      <p:nvGrpSpPr>
        <p:cNvPr id="1" name="Shape 1160"/>
        <p:cNvGrpSpPr/>
        <p:nvPr/>
      </p:nvGrpSpPr>
      <p:grpSpPr>
        <a:xfrm>
          <a:off x="0" y="0"/>
          <a:ext cx="0" cy="0"/>
          <a:chOff x="0" y="0"/>
          <a:chExt cx="0" cy="0"/>
        </a:xfrm>
      </p:grpSpPr>
      <p:grpSp>
        <p:nvGrpSpPr>
          <p:cNvPr id="1161" name="Google Shape;1161;p30"/>
          <p:cNvGrpSpPr/>
          <p:nvPr/>
        </p:nvGrpSpPr>
        <p:grpSpPr>
          <a:xfrm>
            <a:off x="0" y="0"/>
            <a:ext cx="9143640" cy="5143320"/>
            <a:chOff x="0" y="0"/>
            <a:chExt cx="9143640" cy="5143320"/>
          </a:xfrm>
        </p:grpSpPr>
        <p:sp>
          <p:nvSpPr>
            <p:cNvPr id="1162" name="Google Shape;1162;p30"/>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3" name="Google Shape;1163;p30"/>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4" name="Google Shape;1164;p30"/>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5" name="Google Shape;1165;p30"/>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6" name="Google Shape;1166;p30"/>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7" name="Google Shape;1167;p30"/>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8" name="Google Shape;1168;p30"/>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69" name="Google Shape;1169;p30"/>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0" name="Google Shape;1170;p30"/>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1" name="Google Shape;1171;p30"/>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2" name="Google Shape;1172;p30"/>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3" name="Google Shape;1173;p30"/>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4" name="Google Shape;1174;p30"/>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5" name="Google Shape;1175;p30"/>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6" name="Google Shape;1176;p30"/>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7" name="Google Shape;1177;p30"/>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8" name="Google Shape;1178;p30"/>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79" name="Google Shape;1179;p30"/>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0" name="Google Shape;1180;p30"/>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1" name="Google Shape;1181;p30"/>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2" name="Google Shape;1182;p30"/>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3" name="Google Shape;1183;p30"/>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4" name="Google Shape;1184;p30"/>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5" name="Google Shape;1185;p30"/>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6" name="Google Shape;1186;p30"/>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7" name="Google Shape;1187;p30"/>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8" name="Google Shape;1188;p30"/>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89" name="Google Shape;1189;p30"/>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0" name="Google Shape;1190;p30"/>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1" name="Google Shape;1191;p30"/>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2" name="Google Shape;1192;p30"/>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3" name="Google Shape;1193;p30"/>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4" name="Google Shape;1194;p30"/>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5" name="Google Shape;1195;p30"/>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6" name="Google Shape;1196;p30"/>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7" name="Google Shape;1197;p30"/>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8" name="Google Shape;1198;p30"/>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199" name="Google Shape;1199;p30"/>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0" name="Google Shape;1200;p30"/>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1" name="Google Shape;1201;p30"/>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2" name="Google Shape;1202;p30"/>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3" name="Google Shape;1203;p30"/>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4" name="Google Shape;1204;p30"/>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5" name="Google Shape;1205;p30"/>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6" name="Google Shape;1206;p30"/>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7" name="Google Shape;1207;p30"/>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8" name="Google Shape;1208;p30"/>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09" name="Google Shape;1209;p30"/>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0" name="Google Shape;1210;p30"/>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1" name="Google Shape;1211;p30"/>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2" name="Google Shape;1212;p30"/>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3" name="Google Shape;1213;p30"/>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4" name="Google Shape;1214;p30"/>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5" name="Google Shape;1215;p30"/>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6" name="Google Shape;1216;p30"/>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7" name="Google Shape;1217;p30"/>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8" name="Google Shape;1218;p30"/>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19" name="Google Shape;1219;p30"/>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0" name="Google Shape;1220;p30"/>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1" name="Google Shape;1221;p30"/>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2" name="Google Shape;1222;p30"/>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3" name="Google Shape;1223;p30"/>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224" name="Google Shape;1224;p30"/>
          <p:cNvGrpSpPr/>
          <p:nvPr/>
        </p:nvGrpSpPr>
        <p:grpSpPr>
          <a:xfrm>
            <a:off x="173160" y="131040"/>
            <a:ext cx="8796960" cy="4880880"/>
            <a:chOff x="173160" y="131040"/>
            <a:chExt cx="8796960" cy="4880880"/>
          </a:xfrm>
        </p:grpSpPr>
        <p:sp>
          <p:nvSpPr>
            <p:cNvPr id="1225" name="Google Shape;1225;p30"/>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6" name="Google Shape;1226;p30"/>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227" name="Google Shape;1227;p30"/>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8" name="Google Shape;1228;p30"/>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29" name="Google Shape;1229;p30"/>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230" name="Google Shape;1230;p30"/>
          <p:cNvSpPr txBox="1">
            <a:spLocks noGrp="1"/>
          </p:cNvSpPr>
          <p:nvPr>
            <p:ph type="title"/>
          </p:nvPr>
        </p:nvSpPr>
        <p:spPr>
          <a:xfrm>
            <a:off x="1325520" y="1962000"/>
            <a:ext cx="1398600" cy="40644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31" name="Google Shape;1231;p30"/>
          <p:cNvSpPr txBox="1">
            <a:spLocks noGrp="1"/>
          </p:cNvSpPr>
          <p:nvPr>
            <p:ph type="title" idx="2"/>
          </p:nvPr>
        </p:nvSpPr>
        <p:spPr>
          <a:xfrm>
            <a:off x="3873240" y="1962000"/>
            <a:ext cx="1397520" cy="40644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32" name="Google Shape;1232;p30"/>
          <p:cNvSpPr txBox="1">
            <a:spLocks noGrp="1"/>
          </p:cNvSpPr>
          <p:nvPr>
            <p:ph type="title" idx="3"/>
          </p:nvPr>
        </p:nvSpPr>
        <p:spPr>
          <a:xfrm>
            <a:off x="6419880" y="1962000"/>
            <a:ext cx="1397520" cy="40644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33" name="Google Shape;1233;p30"/>
          <p:cNvSpPr txBox="1">
            <a:spLocks noGrp="1"/>
          </p:cNvSpPr>
          <p:nvPr>
            <p:ph type="title" idx="4"/>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_8_1_1">
  <p:cSld name="CUSTOM_8_1_1">
    <p:bg>
      <p:bgPr>
        <a:solidFill>
          <a:schemeClr val="dk2"/>
        </a:solidFill>
        <a:effectLst/>
      </p:bgPr>
    </p:bg>
    <p:spTree>
      <p:nvGrpSpPr>
        <p:cNvPr id="1" name="Shape 1234"/>
        <p:cNvGrpSpPr/>
        <p:nvPr/>
      </p:nvGrpSpPr>
      <p:grpSpPr>
        <a:xfrm>
          <a:off x="0" y="0"/>
          <a:ext cx="0" cy="0"/>
          <a:chOff x="0" y="0"/>
          <a:chExt cx="0" cy="0"/>
        </a:xfrm>
      </p:grpSpPr>
      <p:grpSp>
        <p:nvGrpSpPr>
          <p:cNvPr id="1235" name="Google Shape;1235;p31"/>
          <p:cNvGrpSpPr/>
          <p:nvPr/>
        </p:nvGrpSpPr>
        <p:grpSpPr>
          <a:xfrm>
            <a:off x="0" y="0"/>
            <a:ext cx="9143640" cy="5143320"/>
            <a:chOff x="0" y="0"/>
            <a:chExt cx="9143640" cy="5143320"/>
          </a:xfrm>
        </p:grpSpPr>
        <p:sp>
          <p:nvSpPr>
            <p:cNvPr id="1236" name="Google Shape;1236;p31"/>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37" name="Google Shape;1237;p31"/>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38" name="Google Shape;1238;p31"/>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39" name="Google Shape;1239;p31"/>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0" name="Google Shape;1240;p31"/>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1" name="Google Shape;1241;p31"/>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2" name="Google Shape;1242;p31"/>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3" name="Google Shape;1243;p31"/>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4" name="Google Shape;1244;p31"/>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5" name="Google Shape;1245;p31"/>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6" name="Google Shape;1246;p31"/>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7" name="Google Shape;1247;p31"/>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8" name="Google Shape;1248;p31"/>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49" name="Google Shape;1249;p31"/>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0" name="Google Shape;1250;p31"/>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1" name="Google Shape;1251;p31"/>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2" name="Google Shape;1252;p31"/>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3" name="Google Shape;1253;p31"/>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4" name="Google Shape;1254;p31"/>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5" name="Google Shape;1255;p31"/>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6" name="Google Shape;1256;p31"/>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7" name="Google Shape;1257;p31"/>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8" name="Google Shape;1258;p31"/>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59" name="Google Shape;1259;p31"/>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0" name="Google Shape;1260;p31"/>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1" name="Google Shape;1261;p31"/>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2" name="Google Shape;1262;p31"/>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3" name="Google Shape;1263;p31"/>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4" name="Google Shape;1264;p31"/>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5" name="Google Shape;1265;p31"/>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6" name="Google Shape;1266;p31"/>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7" name="Google Shape;1267;p31"/>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8" name="Google Shape;1268;p31"/>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69" name="Google Shape;1269;p31"/>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0" name="Google Shape;1270;p31"/>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1" name="Google Shape;1271;p31"/>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2" name="Google Shape;1272;p31"/>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3" name="Google Shape;1273;p31"/>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4" name="Google Shape;1274;p31"/>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5" name="Google Shape;1275;p31"/>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6" name="Google Shape;1276;p31"/>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7" name="Google Shape;1277;p31"/>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8" name="Google Shape;1278;p31"/>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79" name="Google Shape;1279;p31"/>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0" name="Google Shape;1280;p31"/>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1" name="Google Shape;1281;p31"/>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2" name="Google Shape;1282;p31"/>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3" name="Google Shape;1283;p31"/>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4" name="Google Shape;1284;p31"/>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5" name="Google Shape;1285;p31"/>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6" name="Google Shape;1286;p31"/>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7" name="Google Shape;1287;p31"/>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8" name="Google Shape;1288;p31"/>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89" name="Google Shape;1289;p31"/>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0" name="Google Shape;1290;p31"/>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1" name="Google Shape;1291;p31"/>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2" name="Google Shape;1292;p31"/>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3" name="Google Shape;1293;p31"/>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4" name="Google Shape;1294;p31"/>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5" name="Google Shape;1295;p31"/>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6" name="Google Shape;1296;p31"/>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297" name="Google Shape;1297;p31"/>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298" name="Google Shape;1298;p31"/>
          <p:cNvGrpSpPr/>
          <p:nvPr/>
        </p:nvGrpSpPr>
        <p:grpSpPr>
          <a:xfrm>
            <a:off x="173160" y="131040"/>
            <a:ext cx="8796960" cy="4880880"/>
            <a:chOff x="173160" y="131040"/>
            <a:chExt cx="8796960" cy="4880880"/>
          </a:xfrm>
        </p:grpSpPr>
        <p:sp>
          <p:nvSpPr>
            <p:cNvPr id="1299" name="Google Shape;1299;p31"/>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0" name="Google Shape;1300;p31"/>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01" name="Google Shape;1301;p31"/>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02" name="Google Shape;1302;p31"/>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03" name="Google Shape;1303;p31"/>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304" name="Google Shape;1304;p31"/>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ONLY_1">
  <p:cSld name="TITLE_ONLY_1">
    <p:bg>
      <p:bgPr>
        <a:solidFill>
          <a:schemeClr val="dk2"/>
        </a:solidFill>
        <a:effectLst/>
      </p:bgPr>
    </p:bg>
    <p:spTree>
      <p:nvGrpSpPr>
        <p:cNvPr id="1" name="Shape 1305"/>
        <p:cNvGrpSpPr/>
        <p:nvPr/>
      </p:nvGrpSpPr>
      <p:grpSpPr>
        <a:xfrm>
          <a:off x="0" y="0"/>
          <a:ext cx="0" cy="0"/>
          <a:chOff x="0" y="0"/>
          <a:chExt cx="0" cy="0"/>
        </a:xfrm>
      </p:grpSpPr>
      <p:grpSp>
        <p:nvGrpSpPr>
          <p:cNvPr id="1306" name="Google Shape;1306;p32"/>
          <p:cNvGrpSpPr/>
          <p:nvPr/>
        </p:nvGrpSpPr>
        <p:grpSpPr>
          <a:xfrm>
            <a:off x="0" y="0"/>
            <a:ext cx="9143640" cy="5143320"/>
            <a:chOff x="0" y="0"/>
            <a:chExt cx="9143640" cy="5143320"/>
          </a:xfrm>
        </p:grpSpPr>
        <p:sp>
          <p:nvSpPr>
            <p:cNvPr id="1307" name="Google Shape;1307;p32"/>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08" name="Google Shape;1308;p32"/>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09" name="Google Shape;1309;p32"/>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0" name="Google Shape;1310;p32"/>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1" name="Google Shape;1311;p32"/>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2" name="Google Shape;1312;p32"/>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3" name="Google Shape;1313;p32"/>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4" name="Google Shape;1314;p32"/>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5" name="Google Shape;1315;p32"/>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6" name="Google Shape;1316;p32"/>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7" name="Google Shape;1317;p32"/>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8" name="Google Shape;1318;p32"/>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19" name="Google Shape;1319;p32"/>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0" name="Google Shape;1320;p32"/>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1" name="Google Shape;1321;p32"/>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2" name="Google Shape;1322;p32"/>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3" name="Google Shape;1323;p32"/>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4" name="Google Shape;1324;p32"/>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5" name="Google Shape;1325;p32"/>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6" name="Google Shape;1326;p32"/>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7" name="Google Shape;1327;p32"/>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8" name="Google Shape;1328;p32"/>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29" name="Google Shape;1329;p32"/>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0" name="Google Shape;1330;p32"/>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1" name="Google Shape;1331;p32"/>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2" name="Google Shape;1332;p32"/>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3" name="Google Shape;1333;p32"/>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4" name="Google Shape;1334;p32"/>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5" name="Google Shape;1335;p32"/>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6" name="Google Shape;1336;p32"/>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7" name="Google Shape;1337;p32"/>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8" name="Google Shape;1338;p32"/>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39" name="Google Shape;1339;p32"/>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0" name="Google Shape;1340;p32"/>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1" name="Google Shape;1341;p32"/>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2" name="Google Shape;1342;p32"/>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3" name="Google Shape;1343;p32"/>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4" name="Google Shape;1344;p32"/>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5" name="Google Shape;1345;p32"/>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6" name="Google Shape;1346;p32"/>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7" name="Google Shape;1347;p32"/>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8" name="Google Shape;1348;p32"/>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49" name="Google Shape;1349;p32"/>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0" name="Google Shape;1350;p32"/>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1" name="Google Shape;1351;p32"/>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2" name="Google Shape;1352;p32"/>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3" name="Google Shape;1353;p32"/>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4" name="Google Shape;1354;p32"/>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5" name="Google Shape;1355;p32"/>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6" name="Google Shape;1356;p32"/>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7" name="Google Shape;1357;p32"/>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8" name="Google Shape;1358;p32"/>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59" name="Google Shape;1359;p32"/>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0" name="Google Shape;1360;p32"/>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1" name="Google Shape;1361;p32"/>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2" name="Google Shape;1362;p32"/>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3" name="Google Shape;1363;p32"/>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4" name="Google Shape;1364;p32"/>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5" name="Google Shape;1365;p32"/>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6" name="Google Shape;1366;p32"/>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7" name="Google Shape;1367;p32"/>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68" name="Google Shape;1368;p32"/>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369" name="Google Shape;1369;p32"/>
          <p:cNvGrpSpPr/>
          <p:nvPr/>
        </p:nvGrpSpPr>
        <p:grpSpPr>
          <a:xfrm>
            <a:off x="192240" y="135720"/>
            <a:ext cx="8759160" cy="4872240"/>
            <a:chOff x="192240" y="135720"/>
            <a:chExt cx="8759160" cy="4872240"/>
          </a:xfrm>
        </p:grpSpPr>
        <p:sp>
          <p:nvSpPr>
            <p:cNvPr id="1370" name="Google Shape;1370;p32"/>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1" name="Google Shape;1371;p32"/>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372" name="Google Shape;1372;p32"/>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73" name="Google Shape;1373;p32"/>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74" name="Google Shape;1374;p32"/>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375" name="Google Shape;1375;p32"/>
          <p:cNvSpPr txBox="1">
            <a:spLocks noGrp="1"/>
          </p:cNvSpPr>
          <p:nvPr>
            <p:ph type="title"/>
          </p:nvPr>
        </p:nvSpPr>
        <p:spPr>
          <a:xfrm>
            <a:off x="720000" y="2173680"/>
            <a:ext cx="7703640" cy="7128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_4_2" type="blank">
  <p:cSld name="BLANK">
    <p:bg>
      <p:bgPr>
        <a:solidFill>
          <a:schemeClr val="dk2"/>
        </a:solidFill>
        <a:effectLst/>
      </p:bgPr>
    </p:bg>
    <p:spTree>
      <p:nvGrpSpPr>
        <p:cNvPr id="1" name="Shape 80"/>
        <p:cNvGrpSpPr/>
        <p:nvPr/>
      </p:nvGrpSpPr>
      <p:grpSpPr>
        <a:xfrm>
          <a:off x="0" y="0"/>
          <a:ext cx="0" cy="0"/>
          <a:chOff x="0" y="0"/>
          <a:chExt cx="0" cy="0"/>
        </a:xfrm>
      </p:grpSpPr>
      <p:grpSp>
        <p:nvGrpSpPr>
          <p:cNvPr id="81" name="Google Shape;81;p15"/>
          <p:cNvGrpSpPr/>
          <p:nvPr/>
        </p:nvGrpSpPr>
        <p:grpSpPr>
          <a:xfrm>
            <a:off x="0" y="0"/>
            <a:ext cx="9143640" cy="5143320"/>
            <a:chOff x="0" y="0"/>
            <a:chExt cx="9143640" cy="5143320"/>
          </a:xfrm>
        </p:grpSpPr>
        <p:sp>
          <p:nvSpPr>
            <p:cNvPr id="82" name="Google Shape;82;p15"/>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3" name="Google Shape;83;p15"/>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4" name="Google Shape;84;p15"/>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5" name="Google Shape;85;p15"/>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6" name="Google Shape;86;p15"/>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7" name="Google Shape;87;p15"/>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8" name="Google Shape;88;p15"/>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89" name="Google Shape;89;p15"/>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0" name="Google Shape;90;p15"/>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1" name="Google Shape;91;p15"/>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2" name="Google Shape;92;p15"/>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3" name="Google Shape;93;p15"/>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4" name="Google Shape;94;p15"/>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5" name="Google Shape;95;p15"/>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6" name="Google Shape;96;p15"/>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7" name="Google Shape;97;p15"/>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8" name="Google Shape;98;p15"/>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99" name="Google Shape;99;p15"/>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0" name="Google Shape;100;p15"/>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1" name="Google Shape;101;p15"/>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2" name="Google Shape;102;p15"/>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3" name="Google Shape;103;p15"/>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4" name="Google Shape;104;p15"/>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5" name="Google Shape;105;p15"/>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6" name="Google Shape;106;p15"/>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7" name="Google Shape;107;p15"/>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8" name="Google Shape;108;p15"/>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09" name="Google Shape;109;p15"/>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0" name="Google Shape;110;p15"/>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1" name="Google Shape;111;p15"/>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2" name="Google Shape;112;p15"/>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3" name="Google Shape;113;p15"/>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4" name="Google Shape;114;p15"/>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5" name="Google Shape;115;p15"/>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6" name="Google Shape;116;p15"/>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7" name="Google Shape;117;p15"/>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8" name="Google Shape;118;p15"/>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19" name="Google Shape;119;p15"/>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0" name="Google Shape;120;p15"/>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1" name="Google Shape;121;p15"/>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2" name="Google Shape;122;p15"/>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3" name="Google Shape;123;p15"/>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4" name="Google Shape;124;p15"/>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5" name="Google Shape;125;p15"/>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6" name="Google Shape;126;p15"/>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7" name="Google Shape;127;p15"/>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8" name="Google Shape;128;p15"/>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29" name="Google Shape;129;p15"/>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0" name="Google Shape;130;p15"/>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1" name="Google Shape;131;p15"/>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2" name="Google Shape;132;p15"/>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3" name="Google Shape;133;p15"/>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4" name="Google Shape;134;p15"/>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5" name="Google Shape;135;p15"/>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6" name="Google Shape;136;p15"/>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7" name="Google Shape;137;p15"/>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8" name="Google Shape;138;p15"/>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39" name="Google Shape;139;p15"/>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0" name="Google Shape;140;p15"/>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1" name="Google Shape;141;p15"/>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2" name="Google Shape;142;p15"/>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3" name="Google Shape;143;p15"/>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grpSp>
        <p:nvGrpSpPr>
          <p:cNvPr id="144" name="Google Shape;144;p15"/>
          <p:cNvGrpSpPr/>
          <p:nvPr/>
        </p:nvGrpSpPr>
        <p:grpSpPr>
          <a:xfrm>
            <a:off x="502560" y="399960"/>
            <a:ext cx="8138880" cy="4343040"/>
            <a:chOff x="502560" y="399960"/>
            <a:chExt cx="8138880" cy="4343040"/>
          </a:xfrm>
        </p:grpSpPr>
        <p:sp>
          <p:nvSpPr>
            <p:cNvPr id="145" name="Google Shape;145;p15"/>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46" name="Google Shape;146;p15"/>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47" name="Google Shape;147;p15"/>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8" name="Google Shape;148;p15"/>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49" name="Google Shape;149;p15"/>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sp>
        <p:nvSpPr>
          <p:cNvPr id="150" name="Google Shape;150;p15"/>
          <p:cNvSpPr txBox="1">
            <a:spLocks noGrp="1"/>
          </p:cNvSpPr>
          <p:nvPr>
            <p:ph type="title"/>
          </p:nvPr>
        </p:nvSpPr>
        <p:spPr>
          <a:xfrm>
            <a:off x="1024920" y="1789920"/>
            <a:ext cx="3597480" cy="117252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1" name="Google Shape;151;p15"/>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_9">
  <p:cSld name="CUSTOM_9">
    <p:bg>
      <p:bgPr>
        <a:solidFill>
          <a:schemeClr val="dk2"/>
        </a:solidFill>
        <a:effectLst/>
      </p:bgPr>
    </p:bg>
    <p:spTree>
      <p:nvGrpSpPr>
        <p:cNvPr id="1" name="Shape 1376"/>
        <p:cNvGrpSpPr/>
        <p:nvPr/>
      </p:nvGrpSpPr>
      <p:grpSpPr>
        <a:xfrm>
          <a:off x="0" y="0"/>
          <a:ext cx="0" cy="0"/>
          <a:chOff x="0" y="0"/>
          <a:chExt cx="0" cy="0"/>
        </a:xfrm>
      </p:grpSpPr>
      <p:grpSp>
        <p:nvGrpSpPr>
          <p:cNvPr id="1377" name="Google Shape;1377;p33"/>
          <p:cNvGrpSpPr/>
          <p:nvPr/>
        </p:nvGrpSpPr>
        <p:grpSpPr>
          <a:xfrm>
            <a:off x="0" y="0"/>
            <a:ext cx="9143640" cy="5143320"/>
            <a:chOff x="0" y="0"/>
            <a:chExt cx="9143640" cy="5143320"/>
          </a:xfrm>
        </p:grpSpPr>
        <p:sp>
          <p:nvSpPr>
            <p:cNvPr id="1378" name="Google Shape;1378;p33"/>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79" name="Google Shape;1379;p33"/>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0" name="Google Shape;1380;p33"/>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1" name="Google Shape;1381;p33"/>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2" name="Google Shape;1382;p33"/>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3" name="Google Shape;1383;p33"/>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4" name="Google Shape;1384;p33"/>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5" name="Google Shape;1385;p33"/>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6" name="Google Shape;1386;p33"/>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7" name="Google Shape;1387;p33"/>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8" name="Google Shape;1388;p33"/>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89" name="Google Shape;1389;p33"/>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0" name="Google Shape;1390;p33"/>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1" name="Google Shape;1391;p33"/>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2" name="Google Shape;1392;p33"/>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3" name="Google Shape;1393;p33"/>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4" name="Google Shape;1394;p33"/>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5" name="Google Shape;1395;p33"/>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6" name="Google Shape;1396;p33"/>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7" name="Google Shape;1397;p33"/>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8" name="Google Shape;1398;p33"/>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399" name="Google Shape;1399;p33"/>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0" name="Google Shape;1400;p33"/>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1" name="Google Shape;1401;p33"/>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2" name="Google Shape;1402;p33"/>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3" name="Google Shape;1403;p33"/>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4" name="Google Shape;1404;p33"/>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5" name="Google Shape;1405;p33"/>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6" name="Google Shape;1406;p33"/>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7" name="Google Shape;1407;p33"/>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8" name="Google Shape;1408;p33"/>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09" name="Google Shape;1409;p33"/>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0" name="Google Shape;1410;p33"/>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1" name="Google Shape;1411;p33"/>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2" name="Google Shape;1412;p33"/>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3" name="Google Shape;1413;p33"/>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4" name="Google Shape;1414;p33"/>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5" name="Google Shape;1415;p33"/>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6" name="Google Shape;1416;p33"/>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7" name="Google Shape;1417;p33"/>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8" name="Google Shape;1418;p33"/>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19" name="Google Shape;1419;p33"/>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0" name="Google Shape;1420;p33"/>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1" name="Google Shape;1421;p33"/>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2" name="Google Shape;1422;p33"/>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3" name="Google Shape;1423;p33"/>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4" name="Google Shape;1424;p33"/>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5" name="Google Shape;1425;p33"/>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6" name="Google Shape;1426;p33"/>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7" name="Google Shape;1427;p33"/>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8" name="Google Shape;1428;p33"/>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29" name="Google Shape;1429;p33"/>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0" name="Google Shape;1430;p33"/>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1" name="Google Shape;1431;p33"/>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2" name="Google Shape;1432;p33"/>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3" name="Google Shape;1433;p33"/>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4" name="Google Shape;1434;p33"/>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5" name="Google Shape;1435;p33"/>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6" name="Google Shape;1436;p33"/>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7" name="Google Shape;1437;p33"/>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8" name="Google Shape;1438;p33"/>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39" name="Google Shape;1439;p33"/>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440" name="Google Shape;1440;p33"/>
          <p:cNvGrpSpPr/>
          <p:nvPr/>
        </p:nvGrpSpPr>
        <p:grpSpPr>
          <a:xfrm>
            <a:off x="502560" y="399960"/>
            <a:ext cx="8138880" cy="4343040"/>
            <a:chOff x="502560" y="399960"/>
            <a:chExt cx="8138880" cy="4343040"/>
          </a:xfrm>
        </p:grpSpPr>
        <p:sp>
          <p:nvSpPr>
            <p:cNvPr id="1441" name="Google Shape;1441;p33"/>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42" name="Google Shape;1442;p33"/>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443" name="Google Shape;1443;p33"/>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4" name="Google Shape;1444;p33"/>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5" name="Google Shape;1445;p33"/>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solidFill>
          <a:schemeClr val="dk2"/>
        </a:solidFill>
        <a:effectLst/>
      </p:bgPr>
    </p:bg>
    <p:spTree>
      <p:nvGrpSpPr>
        <p:cNvPr id="1" name="Shape 1446"/>
        <p:cNvGrpSpPr/>
        <p:nvPr/>
      </p:nvGrpSpPr>
      <p:grpSpPr>
        <a:xfrm>
          <a:off x="0" y="0"/>
          <a:ext cx="0" cy="0"/>
          <a:chOff x="0" y="0"/>
          <a:chExt cx="0" cy="0"/>
        </a:xfrm>
      </p:grpSpPr>
      <p:grpSp>
        <p:nvGrpSpPr>
          <p:cNvPr id="1447" name="Google Shape;1447;p34"/>
          <p:cNvGrpSpPr/>
          <p:nvPr/>
        </p:nvGrpSpPr>
        <p:grpSpPr>
          <a:xfrm>
            <a:off x="0" y="0"/>
            <a:ext cx="9143640" cy="5143320"/>
            <a:chOff x="0" y="0"/>
            <a:chExt cx="9143640" cy="5143320"/>
          </a:xfrm>
        </p:grpSpPr>
        <p:sp>
          <p:nvSpPr>
            <p:cNvPr id="1448" name="Google Shape;1448;p34"/>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49" name="Google Shape;1449;p34"/>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0" name="Google Shape;1450;p34"/>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1" name="Google Shape;1451;p34"/>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2" name="Google Shape;1452;p34"/>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3" name="Google Shape;1453;p34"/>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4" name="Google Shape;1454;p34"/>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5" name="Google Shape;1455;p34"/>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6" name="Google Shape;1456;p34"/>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7" name="Google Shape;1457;p34"/>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8" name="Google Shape;1458;p34"/>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59" name="Google Shape;1459;p34"/>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0" name="Google Shape;1460;p34"/>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1" name="Google Shape;1461;p34"/>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2" name="Google Shape;1462;p34"/>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3" name="Google Shape;1463;p34"/>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4" name="Google Shape;1464;p34"/>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5" name="Google Shape;1465;p34"/>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6" name="Google Shape;1466;p34"/>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7" name="Google Shape;1467;p34"/>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8" name="Google Shape;1468;p34"/>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69" name="Google Shape;1469;p34"/>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0" name="Google Shape;1470;p34"/>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1" name="Google Shape;1471;p34"/>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2" name="Google Shape;1472;p34"/>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3" name="Google Shape;1473;p34"/>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4" name="Google Shape;1474;p34"/>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5" name="Google Shape;1475;p34"/>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6" name="Google Shape;1476;p34"/>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7" name="Google Shape;1477;p34"/>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8" name="Google Shape;1478;p34"/>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79" name="Google Shape;1479;p34"/>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0" name="Google Shape;1480;p34"/>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1" name="Google Shape;1481;p34"/>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2" name="Google Shape;1482;p34"/>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3" name="Google Shape;1483;p34"/>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4" name="Google Shape;1484;p34"/>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5" name="Google Shape;1485;p34"/>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6" name="Google Shape;1486;p34"/>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7" name="Google Shape;1487;p34"/>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8" name="Google Shape;1488;p34"/>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89" name="Google Shape;1489;p34"/>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0" name="Google Shape;1490;p34"/>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1" name="Google Shape;1491;p34"/>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2" name="Google Shape;1492;p34"/>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3" name="Google Shape;1493;p34"/>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4" name="Google Shape;1494;p34"/>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5" name="Google Shape;1495;p34"/>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6" name="Google Shape;1496;p34"/>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7" name="Google Shape;1497;p34"/>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8" name="Google Shape;1498;p34"/>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499" name="Google Shape;1499;p34"/>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0" name="Google Shape;1500;p34"/>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1" name="Google Shape;1501;p34"/>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2" name="Google Shape;1502;p34"/>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3" name="Google Shape;1503;p34"/>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4" name="Google Shape;1504;p34"/>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5" name="Google Shape;1505;p34"/>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6" name="Google Shape;1506;p34"/>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7" name="Google Shape;1507;p34"/>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8" name="Google Shape;1508;p34"/>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09" name="Google Shape;1509;p34"/>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510" name="Google Shape;1510;p34"/>
          <p:cNvGrpSpPr/>
          <p:nvPr/>
        </p:nvGrpSpPr>
        <p:grpSpPr>
          <a:xfrm>
            <a:off x="192240" y="135720"/>
            <a:ext cx="8759160" cy="4872240"/>
            <a:chOff x="192240" y="135720"/>
            <a:chExt cx="8759160" cy="4872240"/>
          </a:xfrm>
        </p:grpSpPr>
        <p:sp>
          <p:nvSpPr>
            <p:cNvPr id="1511" name="Google Shape;1511;p34"/>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12" name="Google Shape;1512;p34"/>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13" name="Google Shape;1513;p34"/>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14" name="Google Shape;1514;p34"/>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15" name="Google Shape;1515;p34"/>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516" name="Google Shape;1516;p34"/>
          <p:cNvSpPr txBox="1">
            <a:spLocks noGrp="1"/>
          </p:cNvSpPr>
          <p:nvPr>
            <p:ph type="title"/>
          </p:nvPr>
        </p:nvSpPr>
        <p:spPr>
          <a:xfrm>
            <a:off x="720000" y="444960"/>
            <a:ext cx="700236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17" name="Google Shape;1517;p34"/>
          <p:cNvSpPr txBox="1">
            <a:spLocks noGrp="1"/>
          </p:cNvSpPr>
          <p:nvPr>
            <p:ph type="body" idx="1"/>
          </p:nvPr>
        </p:nvSpPr>
        <p:spPr>
          <a:xfrm>
            <a:off x="720000" y="1215720"/>
            <a:ext cx="7002360" cy="38232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_9_1">
  <p:cSld name="CUSTOM_9_1">
    <p:bg>
      <p:bgPr>
        <a:solidFill>
          <a:schemeClr val="dk2"/>
        </a:solidFill>
        <a:effectLst/>
      </p:bgPr>
    </p:bg>
    <p:spTree>
      <p:nvGrpSpPr>
        <p:cNvPr id="1" name="Shape 1518"/>
        <p:cNvGrpSpPr/>
        <p:nvPr/>
      </p:nvGrpSpPr>
      <p:grpSpPr>
        <a:xfrm>
          <a:off x="0" y="0"/>
          <a:ext cx="0" cy="0"/>
          <a:chOff x="0" y="0"/>
          <a:chExt cx="0" cy="0"/>
        </a:xfrm>
      </p:grpSpPr>
      <p:grpSp>
        <p:nvGrpSpPr>
          <p:cNvPr id="1519" name="Google Shape;1519;p35"/>
          <p:cNvGrpSpPr/>
          <p:nvPr/>
        </p:nvGrpSpPr>
        <p:grpSpPr>
          <a:xfrm>
            <a:off x="0" y="0"/>
            <a:ext cx="9143640" cy="5143320"/>
            <a:chOff x="0" y="0"/>
            <a:chExt cx="9143640" cy="5143320"/>
          </a:xfrm>
        </p:grpSpPr>
        <p:sp>
          <p:nvSpPr>
            <p:cNvPr id="1520" name="Google Shape;1520;p35"/>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1" name="Google Shape;1521;p35"/>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2" name="Google Shape;1522;p35"/>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3" name="Google Shape;1523;p35"/>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4" name="Google Shape;1524;p35"/>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5" name="Google Shape;1525;p35"/>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6" name="Google Shape;1526;p35"/>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7" name="Google Shape;1527;p35"/>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8" name="Google Shape;1528;p35"/>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29" name="Google Shape;1529;p35"/>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0" name="Google Shape;1530;p35"/>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1" name="Google Shape;1531;p35"/>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2" name="Google Shape;1532;p35"/>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3" name="Google Shape;1533;p35"/>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4" name="Google Shape;1534;p35"/>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5" name="Google Shape;1535;p35"/>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6" name="Google Shape;1536;p35"/>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7" name="Google Shape;1537;p35"/>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8" name="Google Shape;1538;p35"/>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39" name="Google Shape;1539;p35"/>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0" name="Google Shape;1540;p35"/>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1" name="Google Shape;1541;p35"/>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2" name="Google Shape;1542;p35"/>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3" name="Google Shape;1543;p35"/>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4" name="Google Shape;1544;p35"/>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5" name="Google Shape;1545;p35"/>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6" name="Google Shape;1546;p35"/>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7" name="Google Shape;1547;p35"/>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8" name="Google Shape;1548;p35"/>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49" name="Google Shape;1549;p35"/>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0" name="Google Shape;1550;p35"/>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1" name="Google Shape;1551;p35"/>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2" name="Google Shape;1552;p35"/>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3" name="Google Shape;1553;p35"/>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4" name="Google Shape;1554;p35"/>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5" name="Google Shape;1555;p35"/>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6" name="Google Shape;1556;p35"/>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7" name="Google Shape;1557;p35"/>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8" name="Google Shape;1558;p35"/>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59" name="Google Shape;1559;p35"/>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0" name="Google Shape;1560;p35"/>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1" name="Google Shape;1561;p35"/>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2" name="Google Shape;1562;p35"/>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3" name="Google Shape;1563;p35"/>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4" name="Google Shape;1564;p35"/>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5" name="Google Shape;1565;p35"/>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6" name="Google Shape;1566;p35"/>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7" name="Google Shape;1567;p35"/>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8" name="Google Shape;1568;p35"/>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69" name="Google Shape;1569;p35"/>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0" name="Google Shape;1570;p35"/>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1" name="Google Shape;1571;p35"/>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2" name="Google Shape;1572;p35"/>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3" name="Google Shape;1573;p35"/>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4" name="Google Shape;1574;p35"/>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5" name="Google Shape;1575;p35"/>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6" name="Google Shape;1576;p35"/>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7" name="Google Shape;1577;p35"/>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8" name="Google Shape;1578;p35"/>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79" name="Google Shape;1579;p35"/>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80" name="Google Shape;1580;p35"/>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81" name="Google Shape;1581;p35"/>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582" name="Google Shape;1582;p35"/>
          <p:cNvGrpSpPr/>
          <p:nvPr/>
        </p:nvGrpSpPr>
        <p:grpSpPr>
          <a:xfrm>
            <a:off x="173160" y="131040"/>
            <a:ext cx="8796960" cy="4880880"/>
            <a:chOff x="173160" y="131040"/>
            <a:chExt cx="8796960" cy="4880880"/>
          </a:xfrm>
        </p:grpSpPr>
        <p:sp>
          <p:nvSpPr>
            <p:cNvPr id="1583" name="Google Shape;1583;p35"/>
            <p:cNvSpPr/>
            <p:nvPr/>
          </p:nvSpPr>
          <p:spPr>
            <a:xfrm>
              <a:off x="225720" y="185760"/>
              <a:ext cx="408600" cy="4771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84" name="Google Shape;1584;p35"/>
            <p:cNvSpPr/>
            <p:nvPr/>
          </p:nvSpPr>
          <p:spPr>
            <a:xfrm>
              <a:off x="634320" y="185760"/>
              <a:ext cx="8283240" cy="4771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585" name="Google Shape;1585;p35"/>
            <p:cNvSpPr/>
            <p:nvPr/>
          </p:nvSpPr>
          <p:spPr>
            <a:xfrm>
              <a:off x="173160" y="131040"/>
              <a:ext cx="360720" cy="55908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86" name="Google Shape;1586;p35"/>
            <p:cNvSpPr/>
            <p:nvPr/>
          </p:nvSpPr>
          <p:spPr>
            <a:xfrm>
              <a:off x="173160" y="4453560"/>
              <a:ext cx="513360" cy="55836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87" name="Google Shape;1587;p35"/>
            <p:cNvSpPr/>
            <p:nvPr/>
          </p:nvSpPr>
          <p:spPr>
            <a:xfrm>
              <a:off x="7891200" y="4110480"/>
              <a:ext cx="1078920" cy="90144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TWO_COLUMNS" type="twoObj">
  <p:cSld name="TWO_OBJECTS">
    <p:bg>
      <p:bgPr>
        <a:solidFill>
          <a:schemeClr val="dk2"/>
        </a:solidFill>
        <a:effectLst/>
      </p:bgPr>
    </p:bg>
    <p:spTree>
      <p:nvGrpSpPr>
        <p:cNvPr id="1" name="Shape 1588"/>
        <p:cNvGrpSpPr/>
        <p:nvPr/>
      </p:nvGrpSpPr>
      <p:grpSpPr>
        <a:xfrm>
          <a:off x="0" y="0"/>
          <a:ext cx="0" cy="0"/>
          <a:chOff x="0" y="0"/>
          <a:chExt cx="0" cy="0"/>
        </a:xfrm>
      </p:grpSpPr>
      <p:grpSp>
        <p:nvGrpSpPr>
          <p:cNvPr id="1589" name="Google Shape;1589;p36"/>
          <p:cNvGrpSpPr/>
          <p:nvPr/>
        </p:nvGrpSpPr>
        <p:grpSpPr>
          <a:xfrm>
            <a:off x="0" y="0"/>
            <a:ext cx="9143640" cy="5143320"/>
            <a:chOff x="0" y="0"/>
            <a:chExt cx="9143640" cy="5143320"/>
          </a:xfrm>
        </p:grpSpPr>
        <p:sp>
          <p:nvSpPr>
            <p:cNvPr id="1590" name="Google Shape;1590;p36"/>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1" name="Google Shape;1591;p36"/>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2" name="Google Shape;1592;p36"/>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3" name="Google Shape;1593;p36"/>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4" name="Google Shape;1594;p36"/>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5" name="Google Shape;1595;p36"/>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6" name="Google Shape;1596;p36"/>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7" name="Google Shape;1597;p36"/>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8" name="Google Shape;1598;p36"/>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599" name="Google Shape;1599;p36"/>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0" name="Google Shape;1600;p36"/>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1" name="Google Shape;1601;p36"/>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2" name="Google Shape;1602;p36"/>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3" name="Google Shape;1603;p36"/>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4" name="Google Shape;1604;p36"/>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5" name="Google Shape;1605;p36"/>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6" name="Google Shape;1606;p36"/>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7" name="Google Shape;1607;p36"/>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8" name="Google Shape;1608;p36"/>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09" name="Google Shape;1609;p36"/>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0" name="Google Shape;1610;p36"/>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1" name="Google Shape;1611;p36"/>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2" name="Google Shape;1612;p36"/>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3" name="Google Shape;1613;p36"/>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4" name="Google Shape;1614;p36"/>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5" name="Google Shape;1615;p36"/>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6" name="Google Shape;1616;p36"/>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7" name="Google Shape;1617;p36"/>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8" name="Google Shape;1618;p36"/>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19" name="Google Shape;1619;p36"/>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0" name="Google Shape;1620;p36"/>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1" name="Google Shape;1621;p36"/>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2" name="Google Shape;1622;p36"/>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3" name="Google Shape;1623;p36"/>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4" name="Google Shape;1624;p36"/>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5" name="Google Shape;1625;p36"/>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6" name="Google Shape;1626;p36"/>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7" name="Google Shape;1627;p36"/>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8" name="Google Shape;1628;p36"/>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29" name="Google Shape;1629;p36"/>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0" name="Google Shape;1630;p36"/>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1" name="Google Shape;1631;p36"/>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2" name="Google Shape;1632;p36"/>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3" name="Google Shape;1633;p36"/>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4" name="Google Shape;1634;p36"/>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5" name="Google Shape;1635;p36"/>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6" name="Google Shape;1636;p36"/>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7" name="Google Shape;1637;p36"/>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8" name="Google Shape;1638;p36"/>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39" name="Google Shape;1639;p36"/>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0" name="Google Shape;1640;p36"/>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1" name="Google Shape;1641;p36"/>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2" name="Google Shape;1642;p36"/>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3" name="Google Shape;1643;p36"/>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4" name="Google Shape;1644;p36"/>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5" name="Google Shape;1645;p36"/>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6" name="Google Shape;1646;p36"/>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7" name="Google Shape;1647;p36"/>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8" name="Google Shape;1648;p36"/>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49" name="Google Shape;1649;p36"/>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50" name="Google Shape;1650;p36"/>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51" name="Google Shape;1651;p36"/>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652" name="Google Shape;1652;p36"/>
          <p:cNvGrpSpPr/>
          <p:nvPr/>
        </p:nvGrpSpPr>
        <p:grpSpPr>
          <a:xfrm>
            <a:off x="192240" y="135720"/>
            <a:ext cx="8759160" cy="4872240"/>
            <a:chOff x="192240" y="135720"/>
            <a:chExt cx="8759160" cy="4872240"/>
          </a:xfrm>
        </p:grpSpPr>
        <p:sp>
          <p:nvSpPr>
            <p:cNvPr id="1653" name="Google Shape;1653;p36"/>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54" name="Google Shape;1654;p36"/>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655" name="Google Shape;1655;p36"/>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56" name="Google Shape;1656;p36"/>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57" name="Google Shape;1657;p36"/>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658" name="Google Shape;1658;p36"/>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ONLY" type="titleOnly">
  <p:cSld name="TITLE_ONLY">
    <p:bg>
      <p:bgPr>
        <a:solidFill>
          <a:schemeClr val="dk2"/>
        </a:solidFill>
        <a:effectLst/>
      </p:bgPr>
    </p:bg>
    <p:spTree>
      <p:nvGrpSpPr>
        <p:cNvPr id="1" name="Shape 1659"/>
        <p:cNvGrpSpPr/>
        <p:nvPr/>
      </p:nvGrpSpPr>
      <p:grpSpPr>
        <a:xfrm>
          <a:off x="0" y="0"/>
          <a:ext cx="0" cy="0"/>
          <a:chOff x="0" y="0"/>
          <a:chExt cx="0" cy="0"/>
        </a:xfrm>
      </p:grpSpPr>
      <p:grpSp>
        <p:nvGrpSpPr>
          <p:cNvPr id="1660" name="Google Shape;1660;p37"/>
          <p:cNvGrpSpPr/>
          <p:nvPr/>
        </p:nvGrpSpPr>
        <p:grpSpPr>
          <a:xfrm>
            <a:off x="0" y="0"/>
            <a:ext cx="9143640" cy="5143320"/>
            <a:chOff x="0" y="0"/>
            <a:chExt cx="9143640" cy="5143320"/>
          </a:xfrm>
        </p:grpSpPr>
        <p:sp>
          <p:nvSpPr>
            <p:cNvPr id="1661" name="Google Shape;1661;p37"/>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2" name="Google Shape;1662;p37"/>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3" name="Google Shape;1663;p37"/>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4" name="Google Shape;1664;p37"/>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5" name="Google Shape;1665;p37"/>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6" name="Google Shape;1666;p37"/>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7" name="Google Shape;1667;p37"/>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8" name="Google Shape;1668;p37"/>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69" name="Google Shape;1669;p37"/>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0" name="Google Shape;1670;p37"/>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1" name="Google Shape;1671;p37"/>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2" name="Google Shape;1672;p37"/>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3" name="Google Shape;1673;p37"/>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4" name="Google Shape;1674;p37"/>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5" name="Google Shape;1675;p37"/>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6" name="Google Shape;1676;p37"/>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7" name="Google Shape;1677;p37"/>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8" name="Google Shape;1678;p37"/>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79" name="Google Shape;1679;p37"/>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0" name="Google Shape;1680;p37"/>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1" name="Google Shape;1681;p37"/>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2" name="Google Shape;1682;p37"/>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3" name="Google Shape;1683;p37"/>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4" name="Google Shape;1684;p37"/>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5" name="Google Shape;1685;p37"/>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6" name="Google Shape;1686;p37"/>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7" name="Google Shape;1687;p37"/>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8" name="Google Shape;1688;p37"/>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89" name="Google Shape;1689;p37"/>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0" name="Google Shape;1690;p37"/>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1" name="Google Shape;1691;p37"/>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2" name="Google Shape;1692;p37"/>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3" name="Google Shape;1693;p37"/>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4" name="Google Shape;1694;p37"/>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5" name="Google Shape;1695;p37"/>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6" name="Google Shape;1696;p37"/>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7" name="Google Shape;1697;p37"/>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8" name="Google Shape;1698;p37"/>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699" name="Google Shape;1699;p37"/>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0" name="Google Shape;1700;p37"/>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1" name="Google Shape;1701;p37"/>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2" name="Google Shape;1702;p37"/>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3" name="Google Shape;1703;p37"/>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4" name="Google Shape;1704;p37"/>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5" name="Google Shape;1705;p37"/>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6" name="Google Shape;1706;p37"/>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7" name="Google Shape;1707;p37"/>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8" name="Google Shape;1708;p37"/>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09" name="Google Shape;1709;p37"/>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0" name="Google Shape;1710;p37"/>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1" name="Google Shape;1711;p37"/>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2" name="Google Shape;1712;p37"/>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3" name="Google Shape;1713;p37"/>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4" name="Google Shape;1714;p37"/>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5" name="Google Shape;1715;p37"/>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6" name="Google Shape;1716;p37"/>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7" name="Google Shape;1717;p37"/>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8" name="Google Shape;1718;p37"/>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19" name="Google Shape;1719;p37"/>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20" name="Google Shape;1720;p37"/>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21" name="Google Shape;1721;p37"/>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22" name="Google Shape;1722;p37"/>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723" name="Google Shape;1723;p37"/>
          <p:cNvGrpSpPr/>
          <p:nvPr/>
        </p:nvGrpSpPr>
        <p:grpSpPr>
          <a:xfrm>
            <a:off x="192240" y="135720"/>
            <a:ext cx="8759160" cy="4872240"/>
            <a:chOff x="192240" y="135720"/>
            <a:chExt cx="8759160" cy="4872240"/>
          </a:xfrm>
        </p:grpSpPr>
        <p:sp>
          <p:nvSpPr>
            <p:cNvPr id="1724" name="Google Shape;1724;p37"/>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25" name="Google Shape;1725;p37"/>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26" name="Google Shape;1726;p37"/>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27" name="Google Shape;1727;p37"/>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28" name="Google Shape;1728;p37"/>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729" name="Google Shape;1729;p37"/>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_COLUMN_TEXT">
  <p:cSld name="ONE_COLUMN_TEXT">
    <p:bg>
      <p:bgPr>
        <a:solidFill>
          <a:schemeClr val="dk2"/>
        </a:solidFill>
        <a:effectLst/>
      </p:bgPr>
    </p:bg>
    <p:spTree>
      <p:nvGrpSpPr>
        <p:cNvPr id="1" name="Shape 1730"/>
        <p:cNvGrpSpPr/>
        <p:nvPr/>
      </p:nvGrpSpPr>
      <p:grpSpPr>
        <a:xfrm>
          <a:off x="0" y="0"/>
          <a:ext cx="0" cy="0"/>
          <a:chOff x="0" y="0"/>
          <a:chExt cx="0" cy="0"/>
        </a:xfrm>
      </p:grpSpPr>
      <p:grpSp>
        <p:nvGrpSpPr>
          <p:cNvPr id="1731" name="Google Shape;1731;p38"/>
          <p:cNvGrpSpPr/>
          <p:nvPr/>
        </p:nvGrpSpPr>
        <p:grpSpPr>
          <a:xfrm>
            <a:off x="0" y="0"/>
            <a:ext cx="9143640" cy="5143320"/>
            <a:chOff x="0" y="0"/>
            <a:chExt cx="9143640" cy="5143320"/>
          </a:xfrm>
        </p:grpSpPr>
        <p:sp>
          <p:nvSpPr>
            <p:cNvPr id="1732" name="Google Shape;1732;p38"/>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3" name="Google Shape;1733;p38"/>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4" name="Google Shape;1734;p38"/>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5" name="Google Shape;1735;p38"/>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6" name="Google Shape;1736;p38"/>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7" name="Google Shape;1737;p38"/>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8" name="Google Shape;1738;p38"/>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39" name="Google Shape;1739;p38"/>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0" name="Google Shape;1740;p38"/>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1" name="Google Shape;1741;p38"/>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2" name="Google Shape;1742;p38"/>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3" name="Google Shape;1743;p38"/>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4" name="Google Shape;1744;p38"/>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5" name="Google Shape;1745;p38"/>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6" name="Google Shape;1746;p38"/>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7" name="Google Shape;1747;p38"/>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8" name="Google Shape;1748;p38"/>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49" name="Google Shape;1749;p38"/>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0" name="Google Shape;1750;p38"/>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1" name="Google Shape;1751;p38"/>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2" name="Google Shape;1752;p38"/>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3" name="Google Shape;1753;p38"/>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4" name="Google Shape;1754;p38"/>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5" name="Google Shape;1755;p38"/>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6" name="Google Shape;1756;p38"/>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7" name="Google Shape;1757;p38"/>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8" name="Google Shape;1758;p38"/>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59" name="Google Shape;1759;p38"/>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0" name="Google Shape;1760;p38"/>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1" name="Google Shape;1761;p38"/>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2" name="Google Shape;1762;p38"/>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3" name="Google Shape;1763;p38"/>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4" name="Google Shape;1764;p38"/>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5" name="Google Shape;1765;p38"/>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6" name="Google Shape;1766;p38"/>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7" name="Google Shape;1767;p38"/>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8" name="Google Shape;1768;p38"/>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69" name="Google Shape;1769;p38"/>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0" name="Google Shape;1770;p38"/>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1" name="Google Shape;1771;p38"/>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2" name="Google Shape;1772;p38"/>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3" name="Google Shape;1773;p38"/>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4" name="Google Shape;1774;p38"/>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5" name="Google Shape;1775;p38"/>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6" name="Google Shape;1776;p38"/>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7" name="Google Shape;1777;p38"/>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8" name="Google Shape;1778;p38"/>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79" name="Google Shape;1779;p38"/>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0" name="Google Shape;1780;p38"/>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1" name="Google Shape;1781;p38"/>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2" name="Google Shape;1782;p38"/>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3" name="Google Shape;1783;p38"/>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4" name="Google Shape;1784;p38"/>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5" name="Google Shape;1785;p38"/>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6" name="Google Shape;1786;p38"/>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7" name="Google Shape;1787;p38"/>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8" name="Google Shape;1788;p38"/>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89" name="Google Shape;1789;p38"/>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90" name="Google Shape;1790;p38"/>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91" name="Google Shape;1791;p38"/>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92" name="Google Shape;1792;p38"/>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93" name="Google Shape;1793;p38"/>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794" name="Google Shape;1794;p38"/>
          <p:cNvGrpSpPr/>
          <p:nvPr/>
        </p:nvGrpSpPr>
        <p:grpSpPr>
          <a:xfrm>
            <a:off x="192240" y="135720"/>
            <a:ext cx="8759160" cy="4872240"/>
            <a:chOff x="192240" y="135720"/>
            <a:chExt cx="8759160" cy="4872240"/>
          </a:xfrm>
        </p:grpSpPr>
        <p:sp>
          <p:nvSpPr>
            <p:cNvPr id="1795" name="Google Shape;1795;p38"/>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96" name="Google Shape;1796;p38"/>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797" name="Google Shape;1797;p38"/>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98" name="Google Shape;1798;p38"/>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799" name="Google Shape;1799;p38"/>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800" name="Google Shape;1800;p38"/>
          <p:cNvSpPr txBox="1">
            <a:spLocks noGrp="1"/>
          </p:cNvSpPr>
          <p:nvPr>
            <p:ph type="title"/>
          </p:nvPr>
        </p:nvSpPr>
        <p:spPr>
          <a:xfrm>
            <a:off x="720000" y="444960"/>
            <a:ext cx="771048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_POINT">
  <p:cSld name="MAIN_POINT">
    <p:bg>
      <p:bgPr>
        <a:solidFill>
          <a:schemeClr val="dk2"/>
        </a:solidFill>
        <a:effectLst/>
      </p:bgPr>
    </p:bg>
    <p:spTree>
      <p:nvGrpSpPr>
        <p:cNvPr id="1" name="Shape 1801"/>
        <p:cNvGrpSpPr/>
        <p:nvPr/>
      </p:nvGrpSpPr>
      <p:grpSpPr>
        <a:xfrm>
          <a:off x="0" y="0"/>
          <a:ext cx="0" cy="0"/>
          <a:chOff x="0" y="0"/>
          <a:chExt cx="0" cy="0"/>
        </a:xfrm>
      </p:grpSpPr>
      <p:grpSp>
        <p:nvGrpSpPr>
          <p:cNvPr id="1802" name="Google Shape;1802;p39"/>
          <p:cNvGrpSpPr/>
          <p:nvPr/>
        </p:nvGrpSpPr>
        <p:grpSpPr>
          <a:xfrm>
            <a:off x="0" y="0"/>
            <a:ext cx="9143640" cy="5143320"/>
            <a:chOff x="0" y="0"/>
            <a:chExt cx="9143640" cy="5143320"/>
          </a:xfrm>
        </p:grpSpPr>
        <p:sp>
          <p:nvSpPr>
            <p:cNvPr id="1803" name="Google Shape;1803;p39"/>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04" name="Google Shape;1804;p39"/>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05" name="Google Shape;1805;p39"/>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06" name="Google Shape;1806;p39"/>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07" name="Google Shape;1807;p39"/>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08" name="Google Shape;1808;p39"/>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09" name="Google Shape;1809;p39"/>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0" name="Google Shape;1810;p39"/>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1" name="Google Shape;1811;p39"/>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2" name="Google Shape;1812;p39"/>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3" name="Google Shape;1813;p39"/>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4" name="Google Shape;1814;p39"/>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5" name="Google Shape;1815;p39"/>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6" name="Google Shape;1816;p39"/>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7" name="Google Shape;1817;p39"/>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8" name="Google Shape;1818;p39"/>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19" name="Google Shape;1819;p39"/>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0" name="Google Shape;1820;p39"/>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1" name="Google Shape;1821;p39"/>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2" name="Google Shape;1822;p39"/>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3" name="Google Shape;1823;p39"/>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4" name="Google Shape;1824;p39"/>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5" name="Google Shape;1825;p39"/>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6" name="Google Shape;1826;p39"/>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7" name="Google Shape;1827;p39"/>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8" name="Google Shape;1828;p39"/>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29" name="Google Shape;1829;p39"/>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0" name="Google Shape;1830;p39"/>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1" name="Google Shape;1831;p39"/>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2" name="Google Shape;1832;p39"/>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3" name="Google Shape;1833;p39"/>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4" name="Google Shape;1834;p39"/>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5" name="Google Shape;1835;p39"/>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6" name="Google Shape;1836;p39"/>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7" name="Google Shape;1837;p39"/>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8" name="Google Shape;1838;p39"/>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39" name="Google Shape;1839;p39"/>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0" name="Google Shape;1840;p39"/>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1" name="Google Shape;1841;p39"/>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2" name="Google Shape;1842;p39"/>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3" name="Google Shape;1843;p39"/>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4" name="Google Shape;1844;p39"/>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5" name="Google Shape;1845;p39"/>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6" name="Google Shape;1846;p39"/>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7" name="Google Shape;1847;p39"/>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8" name="Google Shape;1848;p39"/>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49" name="Google Shape;1849;p39"/>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0" name="Google Shape;1850;p39"/>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1" name="Google Shape;1851;p39"/>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2" name="Google Shape;1852;p39"/>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3" name="Google Shape;1853;p39"/>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4" name="Google Shape;1854;p39"/>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5" name="Google Shape;1855;p39"/>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6" name="Google Shape;1856;p39"/>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7" name="Google Shape;1857;p39"/>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8" name="Google Shape;1858;p39"/>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59" name="Google Shape;1859;p39"/>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0" name="Google Shape;1860;p39"/>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1" name="Google Shape;1861;p39"/>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2" name="Google Shape;1862;p39"/>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3" name="Google Shape;1863;p39"/>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4" name="Google Shape;1864;p39"/>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865" name="Google Shape;1865;p39"/>
          <p:cNvGrpSpPr/>
          <p:nvPr/>
        </p:nvGrpSpPr>
        <p:grpSpPr>
          <a:xfrm>
            <a:off x="502560" y="399960"/>
            <a:ext cx="8138880" cy="4343040"/>
            <a:chOff x="502560" y="399960"/>
            <a:chExt cx="8138880" cy="4343040"/>
          </a:xfrm>
        </p:grpSpPr>
        <p:sp>
          <p:nvSpPr>
            <p:cNvPr id="1866" name="Google Shape;1866;p39"/>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867" name="Google Shape;1867;p39"/>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868" name="Google Shape;1868;p39"/>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69" name="Google Shape;1869;p39"/>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70" name="Google Shape;1870;p39"/>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871" name="Google Shape;1871;p39"/>
          <p:cNvSpPr txBox="1">
            <a:spLocks noGrp="1"/>
          </p:cNvSpPr>
          <p:nvPr>
            <p:ph type="title"/>
          </p:nvPr>
        </p:nvSpPr>
        <p:spPr>
          <a:xfrm>
            <a:off x="1768680" y="2388240"/>
            <a:ext cx="5606640" cy="16578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2" name="Google Shape;1872;p39"/>
          <p:cNvSpPr/>
          <p:nvPr/>
        </p:nvSpPr>
        <p:spPr>
          <a:xfrm>
            <a:off x="151920" y="21312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73" name="Google Shape;1873;p39"/>
          <p:cNvSpPr/>
          <p:nvPr/>
        </p:nvSpPr>
        <p:spPr>
          <a:xfrm>
            <a:off x="151920" y="470916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bg>
      <p:bgPr>
        <a:solidFill>
          <a:schemeClr val="dk2"/>
        </a:solidFill>
        <a:effectLst/>
      </p:bgPr>
    </p:bg>
    <p:spTree>
      <p:nvGrpSpPr>
        <p:cNvPr id="1" name="Shape 1874"/>
        <p:cNvGrpSpPr/>
        <p:nvPr/>
      </p:nvGrpSpPr>
      <p:grpSpPr>
        <a:xfrm>
          <a:off x="0" y="0"/>
          <a:ext cx="0" cy="0"/>
          <a:chOff x="0" y="0"/>
          <a:chExt cx="0" cy="0"/>
        </a:xfrm>
      </p:grpSpPr>
      <p:grpSp>
        <p:nvGrpSpPr>
          <p:cNvPr id="1875" name="Google Shape;1875;p40"/>
          <p:cNvGrpSpPr/>
          <p:nvPr/>
        </p:nvGrpSpPr>
        <p:grpSpPr>
          <a:xfrm>
            <a:off x="0" y="0"/>
            <a:ext cx="9143640" cy="5143320"/>
            <a:chOff x="0" y="0"/>
            <a:chExt cx="9143640" cy="5143320"/>
          </a:xfrm>
        </p:grpSpPr>
        <p:sp>
          <p:nvSpPr>
            <p:cNvPr id="1876" name="Google Shape;1876;p40"/>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77" name="Google Shape;1877;p40"/>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78" name="Google Shape;1878;p40"/>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79" name="Google Shape;1879;p40"/>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0" name="Google Shape;1880;p40"/>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1" name="Google Shape;1881;p40"/>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2" name="Google Shape;1882;p40"/>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3" name="Google Shape;1883;p40"/>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4" name="Google Shape;1884;p40"/>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5" name="Google Shape;1885;p40"/>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6" name="Google Shape;1886;p40"/>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7" name="Google Shape;1887;p40"/>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8" name="Google Shape;1888;p40"/>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89" name="Google Shape;1889;p40"/>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0" name="Google Shape;1890;p40"/>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1" name="Google Shape;1891;p40"/>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2" name="Google Shape;1892;p40"/>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3" name="Google Shape;1893;p40"/>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4" name="Google Shape;1894;p40"/>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5" name="Google Shape;1895;p40"/>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6" name="Google Shape;1896;p40"/>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7" name="Google Shape;1897;p40"/>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8" name="Google Shape;1898;p40"/>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899" name="Google Shape;1899;p40"/>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0" name="Google Shape;1900;p40"/>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1" name="Google Shape;1901;p40"/>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2" name="Google Shape;1902;p40"/>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3" name="Google Shape;1903;p40"/>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4" name="Google Shape;1904;p40"/>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5" name="Google Shape;1905;p40"/>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6" name="Google Shape;1906;p40"/>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7" name="Google Shape;1907;p40"/>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8" name="Google Shape;1908;p40"/>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09" name="Google Shape;1909;p40"/>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0" name="Google Shape;1910;p40"/>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1" name="Google Shape;1911;p40"/>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2" name="Google Shape;1912;p40"/>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3" name="Google Shape;1913;p40"/>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4" name="Google Shape;1914;p40"/>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5" name="Google Shape;1915;p40"/>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6" name="Google Shape;1916;p40"/>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7" name="Google Shape;1917;p40"/>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8" name="Google Shape;1918;p40"/>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19" name="Google Shape;1919;p40"/>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0" name="Google Shape;1920;p40"/>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1" name="Google Shape;1921;p40"/>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2" name="Google Shape;1922;p40"/>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3" name="Google Shape;1923;p40"/>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4" name="Google Shape;1924;p40"/>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5" name="Google Shape;1925;p40"/>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6" name="Google Shape;1926;p40"/>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7" name="Google Shape;1927;p40"/>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8" name="Google Shape;1928;p40"/>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29" name="Google Shape;1929;p40"/>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0" name="Google Shape;1930;p40"/>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1" name="Google Shape;1931;p40"/>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2" name="Google Shape;1932;p40"/>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3" name="Google Shape;1933;p40"/>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4" name="Google Shape;1934;p40"/>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5" name="Google Shape;1935;p40"/>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6" name="Google Shape;1936;p40"/>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37" name="Google Shape;1937;p40"/>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1938" name="Google Shape;1938;p40"/>
          <p:cNvGrpSpPr/>
          <p:nvPr/>
        </p:nvGrpSpPr>
        <p:grpSpPr>
          <a:xfrm>
            <a:off x="502560" y="399960"/>
            <a:ext cx="8138880" cy="4343040"/>
            <a:chOff x="502560" y="399960"/>
            <a:chExt cx="8138880" cy="4343040"/>
          </a:xfrm>
        </p:grpSpPr>
        <p:sp>
          <p:nvSpPr>
            <p:cNvPr id="1939" name="Google Shape;1939;p40"/>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940" name="Google Shape;1940;p40"/>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1941" name="Google Shape;1941;p40"/>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42" name="Google Shape;1942;p40"/>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1943" name="Google Shape;1943;p40"/>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1944" name="Google Shape;1944;p40"/>
          <p:cNvSpPr txBox="1">
            <a:spLocks noGrp="1"/>
          </p:cNvSpPr>
          <p:nvPr>
            <p:ph type="title"/>
          </p:nvPr>
        </p:nvSpPr>
        <p:spPr>
          <a:xfrm>
            <a:off x="2135520" y="1616400"/>
            <a:ext cx="4872600" cy="119772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p:cSld name="CUSTOM">
    <p:bg>
      <p:bgPr>
        <a:solidFill>
          <a:schemeClr val="dk2"/>
        </a:solidFill>
        <a:effectLst/>
      </p:bgPr>
    </p:bg>
    <p:spTree>
      <p:nvGrpSpPr>
        <p:cNvPr id="1" name="Shape 152"/>
        <p:cNvGrpSpPr/>
        <p:nvPr/>
      </p:nvGrpSpPr>
      <p:grpSpPr>
        <a:xfrm>
          <a:off x="0" y="0"/>
          <a:ext cx="0" cy="0"/>
          <a:chOff x="0" y="0"/>
          <a:chExt cx="0" cy="0"/>
        </a:xfrm>
      </p:grpSpPr>
      <p:grpSp>
        <p:nvGrpSpPr>
          <p:cNvPr id="153" name="Google Shape;153;p16"/>
          <p:cNvGrpSpPr/>
          <p:nvPr/>
        </p:nvGrpSpPr>
        <p:grpSpPr>
          <a:xfrm>
            <a:off x="0" y="0"/>
            <a:ext cx="9143640" cy="5143320"/>
            <a:chOff x="0" y="0"/>
            <a:chExt cx="9143640" cy="5143320"/>
          </a:xfrm>
        </p:grpSpPr>
        <p:sp>
          <p:nvSpPr>
            <p:cNvPr id="154" name="Google Shape;154;p16"/>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55" name="Google Shape;155;p16"/>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56" name="Google Shape;156;p16"/>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57" name="Google Shape;157;p16"/>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58" name="Google Shape;158;p16"/>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59" name="Google Shape;159;p16"/>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0" name="Google Shape;160;p16"/>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1" name="Google Shape;161;p16"/>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2" name="Google Shape;162;p16"/>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3" name="Google Shape;163;p16"/>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4" name="Google Shape;164;p16"/>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5" name="Google Shape;165;p16"/>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6" name="Google Shape;166;p16"/>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7" name="Google Shape;167;p16"/>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8" name="Google Shape;168;p16"/>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69" name="Google Shape;169;p16"/>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0" name="Google Shape;170;p16"/>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1" name="Google Shape;171;p16"/>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2" name="Google Shape;172;p16"/>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3" name="Google Shape;173;p16"/>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4" name="Google Shape;174;p16"/>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5" name="Google Shape;175;p16"/>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6" name="Google Shape;176;p16"/>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7" name="Google Shape;177;p16"/>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8" name="Google Shape;178;p16"/>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79" name="Google Shape;179;p16"/>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0" name="Google Shape;180;p16"/>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1" name="Google Shape;181;p16"/>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2" name="Google Shape;182;p16"/>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3" name="Google Shape;183;p16"/>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4" name="Google Shape;184;p16"/>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5" name="Google Shape;185;p16"/>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6" name="Google Shape;186;p16"/>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7" name="Google Shape;187;p16"/>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8" name="Google Shape;188;p16"/>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89" name="Google Shape;189;p16"/>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0" name="Google Shape;190;p16"/>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1" name="Google Shape;191;p16"/>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2" name="Google Shape;192;p16"/>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3" name="Google Shape;193;p16"/>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4" name="Google Shape;194;p16"/>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5" name="Google Shape;195;p16"/>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 name="Google Shape;196;p16"/>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7" name="Google Shape;197;p16"/>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8" name="Google Shape;198;p16"/>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9" name="Google Shape;199;p16"/>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0" name="Google Shape;200;p16"/>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1" name="Google Shape;201;p16"/>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2" name="Google Shape;202;p16"/>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3" name="Google Shape;203;p16"/>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 name="Google Shape;204;p16"/>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5" name="Google Shape;205;p16"/>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6" name="Google Shape;206;p16"/>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 name="Google Shape;207;p16"/>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8" name="Google Shape;208;p16"/>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9" name="Google Shape;209;p16"/>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0" name="Google Shape;210;p16"/>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1" name="Google Shape;211;p16"/>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2" name="Google Shape;212;p16"/>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3" name="Google Shape;213;p16"/>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4" name="Google Shape;214;p16"/>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15" name="Google Shape;215;p16"/>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grpSp>
        <p:nvGrpSpPr>
          <p:cNvPr id="216" name="Google Shape;216;p16"/>
          <p:cNvGrpSpPr/>
          <p:nvPr/>
        </p:nvGrpSpPr>
        <p:grpSpPr>
          <a:xfrm>
            <a:off x="192240" y="135720"/>
            <a:ext cx="8759160" cy="4872240"/>
            <a:chOff x="192240" y="135720"/>
            <a:chExt cx="8759160" cy="4872240"/>
          </a:xfrm>
        </p:grpSpPr>
        <p:sp>
          <p:nvSpPr>
            <p:cNvPr id="217" name="Google Shape;217;p16"/>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18" name="Google Shape;218;p16"/>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19" name="Google Shape;219;p16"/>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20" name="Google Shape;220;p16"/>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21" name="Google Shape;221;p16"/>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sp>
        <p:nvSpPr>
          <p:cNvPr id="222" name="Google Shape;222;p16"/>
          <p:cNvSpPr txBox="1">
            <a:spLocks noGrp="1"/>
          </p:cNvSpPr>
          <p:nvPr>
            <p:ph type="title"/>
          </p:nvPr>
        </p:nvSpPr>
        <p:spPr>
          <a:xfrm>
            <a:off x="720000" y="1186920"/>
            <a:ext cx="3932280" cy="175968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3" name="Google Shape;223;p16"/>
          <p:cNvSpPr txBox="1">
            <a:spLocks noGrp="1"/>
          </p:cNvSpPr>
          <p:nvPr>
            <p:ph type="body" idx="1"/>
          </p:nvPr>
        </p:nvSpPr>
        <p:spPr>
          <a:xfrm>
            <a:off x="4790880" y="836280"/>
            <a:ext cx="3519360" cy="3519360"/>
          </a:xfrm>
          <a:prstGeom prst="rect">
            <a:avLst/>
          </a:prstGeom>
          <a:noFill/>
          <a:ln>
            <a:noFill/>
          </a:ln>
        </p:spPr>
        <p:txBody>
          <a:bodyPr spcFirstLastPara="1" wrap="square" lIns="90000" tIns="45000" rIns="90000" bIns="450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_3_1">
  <p:cSld name="CUSTOM_3_1">
    <p:bg>
      <p:bgPr>
        <a:solidFill>
          <a:schemeClr val="dk2"/>
        </a:solidFill>
        <a:effectLst/>
      </p:bgPr>
    </p:bg>
    <p:spTree>
      <p:nvGrpSpPr>
        <p:cNvPr id="1" name="Shape 224"/>
        <p:cNvGrpSpPr/>
        <p:nvPr/>
      </p:nvGrpSpPr>
      <p:grpSpPr>
        <a:xfrm>
          <a:off x="0" y="0"/>
          <a:ext cx="0" cy="0"/>
          <a:chOff x="0" y="0"/>
          <a:chExt cx="0" cy="0"/>
        </a:xfrm>
      </p:grpSpPr>
      <p:grpSp>
        <p:nvGrpSpPr>
          <p:cNvPr id="225" name="Google Shape;225;p17"/>
          <p:cNvGrpSpPr/>
          <p:nvPr/>
        </p:nvGrpSpPr>
        <p:grpSpPr>
          <a:xfrm>
            <a:off x="0" y="0"/>
            <a:ext cx="9143640" cy="5143320"/>
            <a:chOff x="0" y="0"/>
            <a:chExt cx="9143640" cy="5143320"/>
          </a:xfrm>
        </p:grpSpPr>
        <p:sp>
          <p:nvSpPr>
            <p:cNvPr id="226" name="Google Shape;226;p17"/>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 name="Google Shape;227;p17"/>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 name="Google Shape;228;p17"/>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9" name="Google Shape;229;p17"/>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0" name="Google Shape;230;p17"/>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1" name="Google Shape;231;p17"/>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 name="Google Shape;232;p17"/>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 name="Google Shape;233;p17"/>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4" name="Google Shape;234;p17"/>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5" name="Google Shape;235;p17"/>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6" name="Google Shape;236;p17"/>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7" name="Google Shape;237;p17"/>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 name="Google Shape;238;p17"/>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 name="Google Shape;239;p17"/>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0" name="Google Shape;240;p17"/>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1" name="Google Shape;241;p17"/>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 name="Google Shape;242;p17"/>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3" name="Google Shape;243;p17"/>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4" name="Google Shape;244;p17"/>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5" name="Google Shape;245;p17"/>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6" name="Google Shape;246;p17"/>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7" name="Google Shape;247;p17"/>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8" name="Google Shape;248;p17"/>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9" name="Google Shape;249;p17"/>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0" name="Google Shape;250;p17"/>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1" name="Google Shape;251;p17"/>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2" name="Google Shape;252;p17"/>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3" name="Google Shape;253;p17"/>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4" name="Google Shape;254;p17"/>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5" name="Google Shape;255;p17"/>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6" name="Google Shape;256;p17"/>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7" name="Google Shape;257;p17"/>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8" name="Google Shape;258;p17"/>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59" name="Google Shape;259;p17"/>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0" name="Google Shape;260;p17"/>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1" name="Google Shape;261;p17"/>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2" name="Google Shape;262;p17"/>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3" name="Google Shape;263;p17"/>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4" name="Google Shape;264;p17"/>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5" name="Google Shape;265;p17"/>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6" name="Google Shape;266;p17"/>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7" name="Google Shape;267;p17"/>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8" name="Google Shape;268;p17"/>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69" name="Google Shape;269;p17"/>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0" name="Google Shape;270;p17"/>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1" name="Google Shape;271;p17"/>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2" name="Google Shape;272;p17"/>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3" name="Google Shape;273;p17"/>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4" name="Google Shape;274;p17"/>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5" name="Google Shape;275;p17"/>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6" name="Google Shape;276;p17"/>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7" name="Google Shape;277;p17"/>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8" name="Google Shape;278;p17"/>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79" name="Google Shape;279;p17"/>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0" name="Google Shape;280;p17"/>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1" name="Google Shape;281;p17"/>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2" name="Google Shape;282;p17"/>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3" name="Google Shape;283;p17"/>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4" name="Google Shape;284;p17"/>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5" name="Google Shape;285;p17"/>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6" name="Google Shape;286;p17"/>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87" name="Google Shape;287;p17"/>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288" name="Google Shape;288;p17"/>
          <p:cNvGrpSpPr/>
          <p:nvPr/>
        </p:nvGrpSpPr>
        <p:grpSpPr>
          <a:xfrm>
            <a:off x="502560" y="399960"/>
            <a:ext cx="8138880" cy="4343040"/>
            <a:chOff x="502560" y="399960"/>
            <a:chExt cx="8138880" cy="4343040"/>
          </a:xfrm>
        </p:grpSpPr>
        <p:sp>
          <p:nvSpPr>
            <p:cNvPr id="289" name="Google Shape;289;p17"/>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90" name="Google Shape;290;p17"/>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91" name="Google Shape;291;p17"/>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2" name="Google Shape;292;p17"/>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3" name="Google Shape;293;p17"/>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294" name="Google Shape;294;p17"/>
          <p:cNvSpPr txBox="1">
            <a:spLocks noGrp="1"/>
          </p:cNvSpPr>
          <p:nvPr>
            <p:ph type="title"/>
          </p:nvPr>
        </p:nvSpPr>
        <p:spPr>
          <a:xfrm>
            <a:off x="2347920" y="677520"/>
            <a:ext cx="4447800" cy="1058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5" name="Google Shape;295;p17"/>
          <p:cNvSpPr/>
          <p:nvPr/>
        </p:nvSpPr>
        <p:spPr>
          <a:xfrm>
            <a:off x="1991880" y="3611880"/>
            <a:ext cx="5159520" cy="55584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200" b="1" u="none" strike="noStrike">
                <a:solidFill>
                  <a:schemeClr val="dk1"/>
                </a:solidFill>
                <a:latin typeface="Varela Round"/>
                <a:ea typeface="Varela Round"/>
                <a:cs typeface="Varela Round"/>
                <a:sym typeface="Varela Round"/>
              </a:rPr>
              <a:t>CREDITS:</a:t>
            </a:r>
            <a:r>
              <a:rPr lang="en-US" sz="1200" b="0" u="none" strike="noStrike">
                <a:solidFill>
                  <a:schemeClr val="dk1"/>
                </a:solidFill>
                <a:latin typeface="Varela Round"/>
                <a:ea typeface="Varela Round"/>
                <a:cs typeface="Varela Round"/>
                <a:sym typeface="Varela Round"/>
              </a:rPr>
              <a:t> This presentation template was created by </a:t>
            </a:r>
            <a:r>
              <a:rPr lang="en-US" sz="1200" b="1" u="sng" strike="noStrike">
                <a:solidFill>
                  <a:schemeClr val="hlink"/>
                </a:solidFill>
                <a:latin typeface="Varela Round"/>
                <a:ea typeface="Varela Round"/>
                <a:cs typeface="Varela Round"/>
                <a:sym typeface="Varela Round"/>
                <a:hlinkClick r:id="rId2"/>
              </a:rPr>
              <a:t>Slidesgo</a:t>
            </a:r>
            <a:r>
              <a:rPr lang="en-US" sz="1200" b="0" u="none" strike="noStrike">
                <a:solidFill>
                  <a:schemeClr val="dk1"/>
                </a:solidFill>
                <a:latin typeface="Varela Round"/>
                <a:ea typeface="Varela Round"/>
                <a:cs typeface="Varela Round"/>
                <a:sym typeface="Varela Round"/>
              </a:rPr>
              <a:t>, and includes icons, infographics &amp; images by </a:t>
            </a:r>
            <a:r>
              <a:rPr lang="en-US" sz="1200" b="1" u="sng" strike="noStrike">
                <a:solidFill>
                  <a:schemeClr val="dk1"/>
                </a:solidFill>
                <a:latin typeface="Varela Round"/>
                <a:ea typeface="Varela Round"/>
                <a:cs typeface="Varela Round"/>
                <a:sym typeface="Varela Rou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US" sz="1200" b="0" u="sng" strike="noStrike">
                <a:solidFill>
                  <a:schemeClr val="dk1"/>
                </a:solidFill>
                <a:latin typeface="Varela Round"/>
                <a:ea typeface="Varela Round"/>
                <a:cs typeface="Varela Round"/>
                <a:sym typeface="Varela Round"/>
              </a:rPr>
              <a:t> </a:t>
            </a:r>
            <a:endParaRPr sz="12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_NUMBER">
  <p:cSld name="BIG_NUMBER">
    <p:bg>
      <p:bgPr>
        <a:solidFill>
          <a:schemeClr val="dk2"/>
        </a:solidFill>
        <a:effectLst/>
      </p:bgPr>
    </p:bg>
    <p:spTree>
      <p:nvGrpSpPr>
        <p:cNvPr id="1" name="Shape 296"/>
        <p:cNvGrpSpPr/>
        <p:nvPr/>
      </p:nvGrpSpPr>
      <p:grpSpPr>
        <a:xfrm>
          <a:off x="0" y="0"/>
          <a:ext cx="0" cy="0"/>
          <a:chOff x="0" y="0"/>
          <a:chExt cx="0" cy="0"/>
        </a:xfrm>
      </p:grpSpPr>
      <p:grpSp>
        <p:nvGrpSpPr>
          <p:cNvPr id="297" name="Google Shape;297;p18"/>
          <p:cNvGrpSpPr/>
          <p:nvPr/>
        </p:nvGrpSpPr>
        <p:grpSpPr>
          <a:xfrm>
            <a:off x="0" y="0"/>
            <a:ext cx="9143640" cy="5143320"/>
            <a:chOff x="0" y="0"/>
            <a:chExt cx="9143640" cy="5143320"/>
          </a:xfrm>
        </p:grpSpPr>
        <p:sp>
          <p:nvSpPr>
            <p:cNvPr id="298" name="Google Shape;298;p18"/>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99" name="Google Shape;299;p18"/>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0" name="Google Shape;300;p18"/>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1" name="Google Shape;301;p18"/>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2" name="Google Shape;302;p18"/>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3" name="Google Shape;303;p18"/>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4" name="Google Shape;304;p18"/>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5" name="Google Shape;305;p18"/>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6" name="Google Shape;306;p18"/>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7" name="Google Shape;307;p18"/>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8" name="Google Shape;308;p18"/>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09" name="Google Shape;309;p18"/>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0" name="Google Shape;310;p18"/>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1" name="Google Shape;311;p18"/>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2" name="Google Shape;312;p18"/>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3" name="Google Shape;313;p18"/>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4" name="Google Shape;314;p18"/>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5" name="Google Shape;315;p18"/>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6" name="Google Shape;316;p18"/>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7" name="Google Shape;317;p18"/>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8" name="Google Shape;318;p18"/>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19" name="Google Shape;319;p18"/>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0" name="Google Shape;320;p18"/>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1" name="Google Shape;321;p18"/>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2" name="Google Shape;322;p18"/>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3" name="Google Shape;323;p18"/>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4" name="Google Shape;324;p18"/>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5" name="Google Shape;325;p18"/>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6" name="Google Shape;326;p18"/>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7" name="Google Shape;327;p18"/>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8" name="Google Shape;328;p18"/>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29" name="Google Shape;329;p18"/>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0" name="Google Shape;330;p18"/>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1" name="Google Shape;331;p18"/>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2" name="Google Shape;332;p18"/>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3" name="Google Shape;333;p18"/>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4" name="Google Shape;334;p18"/>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5" name="Google Shape;335;p18"/>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6" name="Google Shape;336;p18"/>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7" name="Google Shape;337;p18"/>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8" name="Google Shape;338;p18"/>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39" name="Google Shape;339;p18"/>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0" name="Google Shape;340;p18"/>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1" name="Google Shape;341;p18"/>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2" name="Google Shape;342;p18"/>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3" name="Google Shape;343;p18"/>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4" name="Google Shape;344;p18"/>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5" name="Google Shape;345;p18"/>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6" name="Google Shape;346;p18"/>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7" name="Google Shape;347;p18"/>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8" name="Google Shape;348;p18"/>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49" name="Google Shape;349;p18"/>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0" name="Google Shape;350;p18"/>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1" name="Google Shape;351;p18"/>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2" name="Google Shape;352;p18"/>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3" name="Google Shape;353;p18"/>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4" name="Google Shape;354;p18"/>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5" name="Google Shape;355;p18"/>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6" name="Google Shape;356;p18"/>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7" name="Google Shape;357;p18"/>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8" name="Google Shape;358;p18"/>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59" name="Google Shape;359;p18"/>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360" name="Google Shape;360;p18"/>
          <p:cNvGrpSpPr/>
          <p:nvPr/>
        </p:nvGrpSpPr>
        <p:grpSpPr>
          <a:xfrm>
            <a:off x="502560" y="399960"/>
            <a:ext cx="8138880" cy="4343040"/>
            <a:chOff x="502560" y="399960"/>
            <a:chExt cx="8138880" cy="4343040"/>
          </a:xfrm>
        </p:grpSpPr>
        <p:sp>
          <p:nvSpPr>
            <p:cNvPr id="361" name="Google Shape;361;p18"/>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2" name="Google Shape;362;p18"/>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363" name="Google Shape;363;p18"/>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64" name="Google Shape;364;p18"/>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65" name="Google Shape;365;p18"/>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366" name="Google Shape;366;p18"/>
          <p:cNvSpPr txBox="1">
            <a:spLocks noGrp="1"/>
          </p:cNvSpPr>
          <p:nvPr>
            <p:ph type="title" hasCustomPrompt="1"/>
          </p:nvPr>
        </p:nvSpPr>
        <p:spPr>
          <a:xfrm>
            <a:off x="1284120" y="1092240"/>
            <a:ext cx="6575760" cy="129708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_1_1_1_1_1_1">
  <p:cSld name="BLANK_1_1_1_1_1_1">
    <p:bg>
      <p:bgPr>
        <a:solidFill>
          <a:schemeClr val="dk2"/>
        </a:solidFill>
        <a:effectLst/>
      </p:bgPr>
    </p:bg>
    <p:spTree>
      <p:nvGrpSpPr>
        <p:cNvPr id="1" name="Shape 367"/>
        <p:cNvGrpSpPr/>
        <p:nvPr/>
      </p:nvGrpSpPr>
      <p:grpSpPr>
        <a:xfrm>
          <a:off x="0" y="0"/>
          <a:ext cx="0" cy="0"/>
          <a:chOff x="0" y="0"/>
          <a:chExt cx="0" cy="0"/>
        </a:xfrm>
      </p:grpSpPr>
      <p:grpSp>
        <p:nvGrpSpPr>
          <p:cNvPr id="368" name="Google Shape;368;p19"/>
          <p:cNvGrpSpPr/>
          <p:nvPr/>
        </p:nvGrpSpPr>
        <p:grpSpPr>
          <a:xfrm>
            <a:off x="0" y="0"/>
            <a:ext cx="9143640" cy="5143320"/>
            <a:chOff x="0" y="0"/>
            <a:chExt cx="9143640" cy="5143320"/>
          </a:xfrm>
        </p:grpSpPr>
        <p:sp>
          <p:nvSpPr>
            <p:cNvPr id="369" name="Google Shape;369;p19"/>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0" name="Google Shape;370;p19"/>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1" name="Google Shape;371;p19"/>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2" name="Google Shape;372;p19"/>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3" name="Google Shape;373;p19"/>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4" name="Google Shape;374;p19"/>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5" name="Google Shape;375;p19"/>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6" name="Google Shape;376;p19"/>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7" name="Google Shape;377;p19"/>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8" name="Google Shape;378;p19"/>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79" name="Google Shape;379;p19"/>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0" name="Google Shape;380;p19"/>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1" name="Google Shape;381;p19"/>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2" name="Google Shape;382;p19"/>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3" name="Google Shape;383;p19"/>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4" name="Google Shape;384;p19"/>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5" name="Google Shape;385;p19"/>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6" name="Google Shape;386;p19"/>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7" name="Google Shape;387;p19"/>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8" name="Google Shape;388;p19"/>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89" name="Google Shape;389;p19"/>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0" name="Google Shape;390;p19"/>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1" name="Google Shape;391;p19"/>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2" name="Google Shape;392;p19"/>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3" name="Google Shape;393;p19"/>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4" name="Google Shape;394;p19"/>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5" name="Google Shape;395;p19"/>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6" name="Google Shape;396;p19"/>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7" name="Google Shape;397;p19"/>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8" name="Google Shape;398;p19"/>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399" name="Google Shape;399;p19"/>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0" name="Google Shape;400;p19"/>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1" name="Google Shape;401;p19"/>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2" name="Google Shape;402;p19"/>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3" name="Google Shape;403;p19"/>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4" name="Google Shape;404;p19"/>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5" name="Google Shape;405;p19"/>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6" name="Google Shape;406;p19"/>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7" name="Google Shape;407;p19"/>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8" name="Google Shape;408;p19"/>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09" name="Google Shape;409;p19"/>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0" name="Google Shape;410;p19"/>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1" name="Google Shape;411;p19"/>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2" name="Google Shape;412;p19"/>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3" name="Google Shape;413;p19"/>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4" name="Google Shape;414;p19"/>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5" name="Google Shape;415;p19"/>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6" name="Google Shape;416;p19"/>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7" name="Google Shape;417;p19"/>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8" name="Google Shape;418;p19"/>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19" name="Google Shape;419;p19"/>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0" name="Google Shape;420;p19"/>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1" name="Google Shape;421;p19"/>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2" name="Google Shape;422;p19"/>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3" name="Google Shape;423;p19"/>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4" name="Google Shape;424;p19"/>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5" name="Google Shape;425;p19"/>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6" name="Google Shape;426;p19"/>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7" name="Google Shape;427;p19"/>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8" name="Google Shape;428;p19"/>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29" name="Google Shape;429;p19"/>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30" name="Google Shape;430;p19"/>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431" name="Google Shape;431;p19"/>
          <p:cNvGrpSpPr/>
          <p:nvPr/>
        </p:nvGrpSpPr>
        <p:grpSpPr>
          <a:xfrm>
            <a:off x="192240" y="135720"/>
            <a:ext cx="8759160" cy="4872240"/>
            <a:chOff x="192240" y="135720"/>
            <a:chExt cx="8759160" cy="4872240"/>
          </a:xfrm>
        </p:grpSpPr>
        <p:sp>
          <p:nvSpPr>
            <p:cNvPr id="432" name="Google Shape;432;p19"/>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3" name="Google Shape;433;p19"/>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434" name="Google Shape;434;p19"/>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35" name="Google Shape;435;p19"/>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36" name="Google Shape;436;p19"/>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437" name="Google Shape;437;p19"/>
          <p:cNvSpPr txBox="1">
            <a:spLocks noGrp="1"/>
          </p:cNvSpPr>
          <p:nvPr>
            <p:ph type="title"/>
          </p:nvPr>
        </p:nvSpPr>
        <p:spPr>
          <a:xfrm>
            <a:off x="1329480" y="448200"/>
            <a:ext cx="701352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38" name="Google Shape;438;p19"/>
          <p:cNvSpPr txBox="1">
            <a:spLocks noGrp="1"/>
          </p:cNvSpPr>
          <p:nvPr>
            <p:ph type="title" idx="2"/>
          </p:nvPr>
        </p:nvSpPr>
        <p:spPr>
          <a:xfrm>
            <a:off x="1482120" y="1424520"/>
            <a:ext cx="66888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39" name="Google Shape;439;p19"/>
          <p:cNvSpPr txBox="1">
            <a:spLocks noGrp="1"/>
          </p:cNvSpPr>
          <p:nvPr>
            <p:ph type="title" idx="3"/>
          </p:nvPr>
        </p:nvSpPr>
        <p:spPr>
          <a:xfrm>
            <a:off x="1482120" y="3663720"/>
            <a:ext cx="66888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40" name="Google Shape;440;p19"/>
          <p:cNvSpPr txBox="1">
            <a:spLocks noGrp="1"/>
          </p:cNvSpPr>
          <p:nvPr>
            <p:ph type="title" idx="4"/>
          </p:nvPr>
        </p:nvSpPr>
        <p:spPr>
          <a:xfrm>
            <a:off x="1482120" y="2544120"/>
            <a:ext cx="668880" cy="4471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1_1">
  <p:cSld name="BLANK_1_1">
    <p:bg>
      <p:bgPr>
        <a:solidFill>
          <a:schemeClr val="dk2"/>
        </a:solidFill>
        <a:effectLst/>
      </p:bgPr>
    </p:bg>
    <p:spTree>
      <p:nvGrpSpPr>
        <p:cNvPr id="1" name="Shape 441"/>
        <p:cNvGrpSpPr/>
        <p:nvPr/>
      </p:nvGrpSpPr>
      <p:grpSpPr>
        <a:xfrm>
          <a:off x="0" y="0"/>
          <a:ext cx="0" cy="0"/>
          <a:chOff x="0" y="0"/>
          <a:chExt cx="0" cy="0"/>
        </a:xfrm>
      </p:grpSpPr>
      <p:grpSp>
        <p:nvGrpSpPr>
          <p:cNvPr id="442" name="Google Shape;442;p20"/>
          <p:cNvGrpSpPr/>
          <p:nvPr/>
        </p:nvGrpSpPr>
        <p:grpSpPr>
          <a:xfrm>
            <a:off x="0" y="0"/>
            <a:ext cx="9143640" cy="5143320"/>
            <a:chOff x="0" y="0"/>
            <a:chExt cx="9143640" cy="5143320"/>
          </a:xfrm>
        </p:grpSpPr>
        <p:sp>
          <p:nvSpPr>
            <p:cNvPr id="443" name="Google Shape;443;p20"/>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44" name="Google Shape;444;p20"/>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45" name="Google Shape;445;p20"/>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46" name="Google Shape;446;p20"/>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47" name="Google Shape;447;p20"/>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48" name="Google Shape;448;p20"/>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49" name="Google Shape;449;p20"/>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0" name="Google Shape;450;p20"/>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1" name="Google Shape;451;p20"/>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2" name="Google Shape;452;p20"/>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3" name="Google Shape;453;p20"/>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4" name="Google Shape;454;p20"/>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5" name="Google Shape;455;p20"/>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6" name="Google Shape;456;p20"/>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7" name="Google Shape;457;p20"/>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8" name="Google Shape;458;p20"/>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59" name="Google Shape;459;p20"/>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0" name="Google Shape;460;p20"/>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1" name="Google Shape;461;p20"/>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2" name="Google Shape;462;p20"/>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3" name="Google Shape;463;p20"/>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4" name="Google Shape;464;p20"/>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5" name="Google Shape;465;p20"/>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6" name="Google Shape;466;p20"/>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7" name="Google Shape;467;p20"/>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8" name="Google Shape;468;p20"/>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69" name="Google Shape;469;p20"/>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0" name="Google Shape;470;p20"/>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1" name="Google Shape;471;p20"/>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2" name="Google Shape;472;p20"/>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3" name="Google Shape;473;p20"/>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4" name="Google Shape;474;p20"/>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5" name="Google Shape;475;p20"/>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6" name="Google Shape;476;p20"/>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7" name="Google Shape;477;p20"/>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8" name="Google Shape;478;p20"/>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79" name="Google Shape;479;p20"/>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0" name="Google Shape;480;p20"/>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1" name="Google Shape;481;p20"/>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2" name="Google Shape;482;p20"/>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3" name="Google Shape;483;p20"/>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4" name="Google Shape;484;p20"/>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5" name="Google Shape;485;p20"/>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6" name="Google Shape;486;p20"/>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7" name="Google Shape;487;p20"/>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8" name="Google Shape;488;p20"/>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89" name="Google Shape;489;p20"/>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0" name="Google Shape;490;p20"/>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1" name="Google Shape;491;p20"/>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2" name="Google Shape;492;p20"/>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3" name="Google Shape;493;p20"/>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4" name="Google Shape;494;p20"/>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5" name="Google Shape;495;p20"/>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6" name="Google Shape;496;p20"/>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7" name="Google Shape;497;p20"/>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8" name="Google Shape;498;p20"/>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499" name="Google Shape;499;p20"/>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00" name="Google Shape;500;p20"/>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01" name="Google Shape;501;p20"/>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02" name="Google Shape;502;p20"/>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03" name="Google Shape;503;p20"/>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04" name="Google Shape;504;p20"/>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505" name="Google Shape;505;p20"/>
          <p:cNvGrpSpPr/>
          <p:nvPr/>
        </p:nvGrpSpPr>
        <p:grpSpPr>
          <a:xfrm>
            <a:off x="502560" y="399960"/>
            <a:ext cx="8138880" cy="4343040"/>
            <a:chOff x="502560" y="399960"/>
            <a:chExt cx="8138880" cy="4343040"/>
          </a:xfrm>
        </p:grpSpPr>
        <p:sp>
          <p:nvSpPr>
            <p:cNvPr id="506" name="Google Shape;506;p20"/>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7" name="Google Shape;507;p20"/>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08" name="Google Shape;508;p20"/>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09" name="Google Shape;509;p20"/>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10" name="Google Shape;510;p20"/>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511" name="Google Shape;511;p20"/>
          <p:cNvSpPr txBox="1">
            <a:spLocks noGrp="1"/>
          </p:cNvSpPr>
          <p:nvPr>
            <p:ph type="title"/>
          </p:nvPr>
        </p:nvSpPr>
        <p:spPr>
          <a:xfrm>
            <a:off x="2539080" y="3557520"/>
            <a:ext cx="5378040" cy="56628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_4_1">
  <p:cSld name="CUSTOM_4_1">
    <p:bg>
      <p:bgPr>
        <a:solidFill>
          <a:schemeClr val="dk2"/>
        </a:solidFill>
        <a:effectLst/>
      </p:bgPr>
    </p:bg>
    <p:spTree>
      <p:nvGrpSpPr>
        <p:cNvPr id="1" name="Shape 512"/>
        <p:cNvGrpSpPr/>
        <p:nvPr/>
      </p:nvGrpSpPr>
      <p:grpSpPr>
        <a:xfrm>
          <a:off x="0" y="0"/>
          <a:ext cx="0" cy="0"/>
          <a:chOff x="0" y="0"/>
          <a:chExt cx="0" cy="0"/>
        </a:xfrm>
      </p:grpSpPr>
      <p:grpSp>
        <p:nvGrpSpPr>
          <p:cNvPr id="513" name="Google Shape;513;p21"/>
          <p:cNvGrpSpPr/>
          <p:nvPr/>
        </p:nvGrpSpPr>
        <p:grpSpPr>
          <a:xfrm>
            <a:off x="0" y="0"/>
            <a:ext cx="9143640" cy="5143320"/>
            <a:chOff x="0" y="0"/>
            <a:chExt cx="9143640" cy="5143320"/>
          </a:xfrm>
        </p:grpSpPr>
        <p:sp>
          <p:nvSpPr>
            <p:cNvPr id="514" name="Google Shape;514;p21"/>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15" name="Google Shape;515;p21"/>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16" name="Google Shape;516;p21"/>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17" name="Google Shape;517;p21"/>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18" name="Google Shape;518;p21"/>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19" name="Google Shape;519;p21"/>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0" name="Google Shape;520;p21"/>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1" name="Google Shape;521;p21"/>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2" name="Google Shape;522;p21"/>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3" name="Google Shape;523;p21"/>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4" name="Google Shape;524;p21"/>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5" name="Google Shape;525;p21"/>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6" name="Google Shape;526;p21"/>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7" name="Google Shape;527;p21"/>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8" name="Google Shape;528;p21"/>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29" name="Google Shape;529;p21"/>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0" name="Google Shape;530;p21"/>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1" name="Google Shape;531;p21"/>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2" name="Google Shape;532;p21"/>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3" name="Google Shape;533;p21"/>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4" name="Google Shape;534;p21"/>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5" name="Google Shape;535;p21"/>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6" name="Google Shape;536;p21"/>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7" name="Google Shape;537;p21"/>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8" name="Google Shape;538;p21"/>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39" name="Google Shape;539;p21"/>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0" name="Google Shape;540;p21"/>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1" name="Google Shape;541;p21"/>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2" name="Google Shape;542;p21"/>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3" name="Google Shape;543;p21"/>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4" name="Google Shape;544;p21"/>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5" name="Google Shape;545;p21"/>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6" name="Google Shape;546;p21"/>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7" name="Google Shape;547;p21"/>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8" name="Google Shape;548;p21"/>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49" name="Google Shape;549;p21"/>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0" name="Google Shape;550;p21"/>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1" name="Google Shape;551;p21"/>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2" name="Google Shape;552;p21"/>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3" name="Google Shape;553;p21"/>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4" name="Google Shape;554;p21"/>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5" name="Google Shape;555;p21"/>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6" name="Google Shape;556;p21"/>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7" name="Google Shape;557;p21"/>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8" name="Google Shape;558;p21"/>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59" name="Google Shape;559;p21"/>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0" name="Google Shape;560;p21"/>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1" name="Google Shape;561;p21"/>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2" name="Google Shape;562;p21"/>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3" name="Google Shape;563;p21"/>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4" name="Google Shape;564;p21"/>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5" name="Google Shape;565;p21"/>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6" name="Google Shape;566;p21"/>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7" name="Google Shape;567;p21"/>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8" name="Google Shape;568;p21"/>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69" name="Google Shape;569;p21"/>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70" name="Google Shape;570;p21"/>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71" name="Google Shape;571;p21"/>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72" name="Google Shape;572;p21"/>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73" name="Google Shape;573;p21"/>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74" name="Google Shape;574;p21"/>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75" name="Google Shape;575;p21"/>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576" name="Google Shape;576;p21"/>
          <p:cNvGrpSpPr/>
          <p:nvPr/>
        </p:nvGrpSpPr>
        <p:grpSpPr>
          <a:xfrm>
            <a:off x="502560" y="399960"/>
            <a:ext cx="8138880" cy="4343040"/>
            <a:chOff x="502560" y="399960"/>
            <a:chExt cx="8138880" cy="4343040"/>
          </a:xfrm>
        </p:grpSpPr>
        <p:sp>
          <p:nvSpPr>
            <p:cNvPr id="577" name="Google Shape;577;p21"/>
            <p:cNvSpPr/>
            <p:nvPr/>
          </p:nvSpPr>
          <p:spPr>
            <a:xfrm>
              <a:off x="550800" y="448920"/>
              <a:ext cx="378000" cy="424584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8" name="Google Shape;578;p21"/>
            <p:cNvSpPr/>
            <p:nvPr/>
          </p:nvSpPr>
          <p:spPr>
            <a:xfrm>
              <a:off x="929160" y="448920"/>
              <a:ext cx="7663320" cy="424584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579" name="Google Shape;579;p21"/>
            <p:cNvSpPr/>
            <p:nvPr/>
          </p:nvSpPr>
          <p:spPr>
            <a:xfrm>
              <a:off x="502560" y="399960"/>
              <a:ext cx="333720" cy="49752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80" name="Google Shape;580;p21"/>
            <p:cNvSpPr/>
            <p:nvPr/>
          </p:nvSpPr>
          <p:spPr>
            <a:xfrm>
              <a:off x="502560" y="4246200"/>
              <a:ext cx="474840" cy="49680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81" name="Google Shape;581;p21"/>
            <p:cNvSpPr/>
            <p:nvPr/>
          </p:nvSpPr>
          <p:spPr>
            <a:xfrm>
              <a:off x="7643160" y="3940920"/>
              <a:ext cx="998280" cy="8020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582" name="Google Shape;582;p21"/>
          <p:cNvSpPr txBox="1">
            <a:spLocks noGrp="1"/>
          </p:cNvSpPr>
          <p:nvPr>
            <p:ph type="title"/>
          </p:nvPr>
        </p:nvSpPr>
        <p:spPr>
          <a:xfrm>
            <a:off x="4837320" y="1501200"/>
            <a:ext cx="3593160" cy="10605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ND_TWO_COLUMNS_1">
  <p:cSld name="TITLE_AND_TWO_COLUMNS_1">
    <p:bg>
      <p:bgPr>
        <a:solidFill>
          <a:schemeClr val="dk2"/>
        </a:solidFill>
        <a:effectLst/>
      </p:bgPr>
    </p:bg>
    <p:spTree>
      <p:nvGrpSpPr>
        <p:cNvPr id="1" name="Shape 583"/>
        <p:cNvGrpSpPr/>
        <p:nvPr/>
      </p:nvGrpSpPr>
      <p:grpSpPr>
        <a:xfrm>
          <a:off x="0" y="0"/>
          <a:ext cx="0" cy="0"/>
          <a:chOff x="0" y="0"/>
          <a:chExt cx="0" cy="0"/>
        </a:xfrm>
      </p:grpSpPr>
      <p:grpSp>
        <p:nvGrpSpPr>
          <p:cNvPr id="584" name="Google Shape;584;p22"/>
          <p:cNvGrpSpPr/>
          <p:nvPr/>
        </p:nvGrpSpPr>
        <p:grpSpPr>
          <a:xfrm>
            <a:off x="0" y="0"/>
            <a:ext cx="9143640" cy="5143320"/>
            <a:chOff x="0" y="0"/>
            <a:chExt cx="9143640" cy="5143320"/>
          </a:xfrm>
        </p:grpSpPr>
        <p:sp>
          <p:nvSpPr>
            <p:cNvPr id="585" name="Google Shape;585;p22"/>
            <p:cNvSpPr/>
            <p:nvPr/>
          </p:nvSpPr>
          <p:spPr>
            <a:xfrm>
              <a:off x="32580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86" name="Google Shape;586;p22"/>
            <p:cNvSpPr/>
            <p:nvPr/>
          </p:nvSpPr>
          <p:spPr>
            <a:xfrm>
              <a:off x="7171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87" name="Google Shape;587;p22"/>
            <p:cNvSpPr/>
            <p:nvPr/>
          </p:nvSpPr>
          <p:spPr>
            <a:xfrm>
              <a:off x="110880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88" name="Google Shape;588;p22"/>
            <p:cNvSpPr/>
            <p:nvPr/>
          </p:nvSpPr>
          <p:spPr>
            <a:xfrm>
              <a:off x="150012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89" name="Google Shape;589;p22"/>
            <p:cNvSpPr/>
            <p:nvPr/>
          </p:nvSpPr>
          <p:spPr>
            <a:xfrm>
              <a:off x="18914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0" name="Google Shape;590;p22"/>
            <p:cNvSpPr/>
            <p:nvPr/>
          </p:nvSpPr>
          <p:spPr>
            <a:xfrm>
              <a:off x="228312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1" name="Google Shape;591;p22"/>
            <p:cNvSpPr/>
            <p:nvPr/>
          </p:nvSpPr>
          <p:spPr>
            <a:xfrm>
              <a:off x="26744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2" name="Google Shape;592;p22"/>
            <p:cNvSpPr/>
            <p:nvPr/>
          </p:nvSpPr>
          <p:spPr>
            <a:xfrm>
              <a:off x="306576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3" name="Google Shape;593;p22"/>
            <p:cNvSpPr/>
            <p:nvPr/>
          </p:nvSpPr>
          <p:spPr>
            <a:xfrm>
              <a:off x="345744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4" name="Google Shape;594;p22"/>
            <p:cNvSpPr/>
            <p:nvPr/>
          </p:nvSpPr>
          <p:spPr>
            <a:xfrm>
              <a:off x="38487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5" name="Google Shape;595;p22"/>
            <p:cNvSpPr/>
            <p:nvPr/>
          </p:nvSpPr>
          <p:spPr>
            <a:xfrm>
              <a:off x="424008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6" name="Google Shape;596;p22"/>
            <p:cNvSpPr/>
            <p:nvPr/>
          </p:nvSpPr>
          <p:spPr>
            <a:xfrm>
              <a:off x="463176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7" name="Google Shape;597;p22"/>
            <p:cNvSpPr/>
            <p:nvPr/>
          </p:nvSpPr>
          <p:spPr>
            <a:xfrm>
              <a:off x="502308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8" name="Google Shape;598;p22"/>
            <p:cNvSpPr/>
            <p:nvPr/>
          </p:nvSpPr>
          <p:spPr>
            <a:xfrm>
              <a:off x="541440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599" name="Google Shape;599;p22"/>
            <p:cNvSpPr/>
            <p:nvPr/>
          </p:nvSpPr>
          <p:spPr>
            <a:xfrm>
              <a:off x="580572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0" name="Google Shape;600;p22"/>
            <p:cNvSpPr/>
            <p:nvPr/>
          </p:nvSpPr>
          <p:spPr>
            <a:xfrm>
              <a:off x="6197400" y="0"/>
              <a:ext cx="8640" cy="3573000"/>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1" name="Google Shape;601;p22"/>
            <p:cNvSpPr/>
            <p:nvPr/>
          </p:nvSpPr>
          <p:spPr>
            <a:xfrm>
              <a:off x="658908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2" name="Google Shape;602;p22"/>
            <p:cNvSpPr/>
            <p:nvPr/>
          </p:nvSpPr>
          <p:spPr>
            <a:xfrm>
              <a:off x="6980040" y="0"/>
              <a:ext cx="9000" cy="3573000"/>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3" name="Google Shape;603;p22"/>
            <p:cNvSpPr/>
            <p:nvPr/>
          </p:nvSpPr>
          <p:spPr>
            <a:xfrm>
              <a:off x="7371720" y="0"/>
              <a:ext cx="8640" cy="3573000"/>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4" name="Google Shape;604;p22"/>
            <p:cNvSpPr/>
            <p:nvPr/>
          </p:nvSpPr>
          <p:spPr>
            <a:xfrm>
              <a:off x="776304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5" name="Google Shape;605;p22"/>
            <p:cNvSpPr/>
            <p:nvPr/>
          </p:nvSpPr>
          <p:spPr>
            <a:xfrm>
              <a:off x="8154360" y="0"/>
              <a:ext cx="9000" cy="3573000"/>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6" name="Google Shape;606;p22"/>
            <p:cNvSpPr/>
            <p:nvPr/>
          </p:nvSpPr>
          <p:spPr>
            <a:xfrm>
              <a:off x="8546040" y="0"/>
              <a:ext cx="9000" cy="3573000"/>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7" name="Google Shape;607;p22"/>
            <p:cNvSpPr/>
            <p:nvPr/>
          </p:nvSpPr>
          <p:spPr>
            <a:xfrm>
              <a:off x="8937360" y="0"/>
              <a:ext cx="8640" cy="3573000"/>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8" name="Google Shape;608;p22"/>
            <p:cNvSpPr/>
            <p:nvPr/>
          </p:nvSpPr>
          <p:spPr>
            <a:xfrm>
              <a:off x="0" y="8784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09" name="Google Shape;609;p22"/>
            <p:cNvSpPr/>
            <p:nvPr/>
          </p:nvSpPr>
          <p:spPr>
            <a:xfrm>
              <a:off x="0" y="46440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0" name="Google Shape;610;p22"/>
            <p:cNvSpPr/>
            <p:nvPr/>
          </p:nvSpPr>
          <p:spPr>
            <a:xfrm>
              <a:off x="0" y="84096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1" name="Google Shape;611;p22"/>
            <p:cNvSpPr/>
            <p:nvPr/>
          </p:nvSpPr>
          <p:spPr>
            <a:xfrm>
              <a:off x="0" y="1217520"/>
              <a:ext cx="9143640" cy="9000"/>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2" name="Google Shape;612;p22"/>
            <p:cNvSpPr/>
            <p:nvPr/>
          </p:nvSpPr>
          <p:spPr>
            <a:xfrm>
              <a:off x="0" y="1593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3" name="Google Shape;613;p22"/>
            <p:cNvSpPr/>
            <p:nvPr/>
          </p:nvSpPr>
          <p:spPr>
            <a:xfrm>
              <a:off x="0" y="197028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4" name="Google Shape;614;p22"/>
            <p:cNvSpPr/>
            <p:nvPr/>
          </p:nvSpPr>
          <p:spPr>
            <a:xfrm>
              <a:off x="0" y="234684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5" name="Google Shape;615;p22"/>
            <p:cNvSpPr/>
            <p:nvPr/>
          </p:nvSpPr>
          <p:spPr>
            <a:xfrm>
              <a:off x="0" y="2723400"/>
              <a:ext cx="9143640" cy="9000"/>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6" name="Google Shape;616;p22"/>
            <p:cNvSpPr/>
            <p:nvPr/>
          </p:nvSpPr>
          <p:spPr>
            <a:xfrm>
              <a:off x="0" y="30999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7" name="Google Shape;617;p22"/>
            <p:cNvSpPr/>
            <p:nvPr/>
          </p:nvSpPr>
          <p:spPr>
            <a:xfrm>
              <a:off x="0" y="347652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8" name="Google Shape;618;p22"/>
            <p:cNvSpPr/>
            <p:nvPr/>
          </p:nvSpPr>
          <p:spPr>
            <a:xfrm>
              <a:off x="32580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19" name="Google Shape;619;p22"/>
            <p:cNvSpPr/>
            <p:nvPr/>
          </p:nvSpPr>
          <p:spPr>
            <a:xfrm>
              <a:off x="7171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0" name="Google Shape;620;p22"/>
            <p:cNvSpPr/>
            <p:nvPr/>
          </p:nvSpPr>
          <p:spPr>
            <a:xfrm>
              <a:off x="110880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1" name="Google Shape;621;p22"/>
            <p:cNvSpPr/>
            <p:nvPr/>
          </p:nvSpPr>
          <p:spPr>
            <a:xfrm>
              <a:off x="150012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2" name="Google Shape;622;p22"/>
            <p:cNvSpPr/>
            <p:nvPr/>
          </p:nvSpPr>
          <p:spPr>
            <a:xfrm>
              <a:off x="18914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3" name="Google Shape;623;p22"/>
            <p:cNvSpPr/>
            <p:nvPr/>
          </p:nvSpPr>
          <p:spPr>
            <a:xfrm>
              <a:off x="228312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4" name="Google Shape;624;p22"/>
            <p:cNvSpPr/>
            <p:nvPr/>
          </p:nvSpPr>
          <p:spPr>
            <a:xfrm>
              <a:off x="26744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5" name="Google Shape;625;p22"/>
            <p:cNvSpPr/>
            <p:nvPr/>
          </p:nvSpPr>
          <p:spPr>
            <a:xfrm>
              <a:off x="306576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6" name="Google Shape;626;p22"/>
            <p:cNvSpPr/>
            <p:nvPr/>
          </p:nvSpPr>
          <p:spPr>
            <a:xfrm>
              <a:off x="345744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7" name="Google Shape;627;p22"/>
            <p:cNvSpPr/>
            <p:nvPr/>
          </p:nvSpPr>
          <p:spPr>
            <a:xfrm>
              <a:off x="38487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8" name="Google Shape;628;p22"/>
            <p:cNvSpPr/>
            <p:nvPr/>
          </p:nvSpPr>
          <p:spPr>
            <a:xfrm>
              <a:off x="424008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29" name="Google Shape;629;p22"/>
            <p:cNvSpPr/>
            <p:nvPr/>
          </p:nvSpPr>
          <p:spPr>
            <a:xfrm>
              <a:off x="463176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0" name="Google Shape;630;p22"/>
            <p:cNvSpPr/>
            <p:nvPr/>
          </p:nvSpPr>
          <p:spPr>
            <a:xfrm>
              <a:off x="502308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1" name="Google Shape;631;p22"/>
            <p:cNvSpPr/>
            <p:nvPr/>
          </p:nvSpPr>
          <p:spPr>
            <a:xfrm>
              <a:off x="541440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2" name="Google Shape;632;p22"/>
            <p:cNvSpPr/>
            <p:nvPr/>
          </p:nvSpPr>
          <p:spPr>
            <a:xfrm>
              <a:off x="580572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3" name="Google Shape;633;p22"/>
            <p:cNvSpPr/>
            <p:nvPr/>
          </p:nvSpPr>
          <p:spPr>
            <a:xfrm>
              <a:off x="6197400" y="3012120"/>
              <a:ext cx="8640" cy="2131200"/>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4" name="Google Shape;634;p22"/>
            <p:cNvSpPr/>
            <p:nvPr/>
          </p:nvSpPr>
          <p:spPr>
            <a:xfrm>
              <a:off x="658908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5" name="Google Shape;635;p22"/>
            <p:cNvSpPr/>
            <p:nvPr/>
          </p:nvSpPr>
          <p:spPr>
            <a:xfrm>
              <a:off x="6980040" y="3012120"/>
              <a:ext cx="9000" cy="2131200"/>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6" name="Google Shape;636;p22"/>
            <p:cNvSpPr/>
            <p:nvPr/>
          </p:nvSpPr>
          <p:spPr>
            <a:xfrm>
              <a:off x="7371720" y="3012120"/>
              <a:ext cx="8640" cy="2131200"/>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7" name="Google Shape;637;p22"/>
            <p:cNvSpPr/>
            <p:nvPr/>
          </p:nvSpPr>
          <p:spPr>
            <a:xfrm>
              <a:off x="776304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8" name="Google Shape;638;p22"/>
            <p:cNvSpPr/>
            <p:nvPr/>
          </p:nvSpPr>
          <p:spPr>
            <a:xfrm>
              <a:off x="8154360" y="3012120"/>
              <a:ext cx="9000" cy="2131200"/>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39" name="Google Shape;639;p22"/>
            <p:cNvSpPr/>
            <p:nvPr/>
          </p:nvSpPr>
          <p:spPr>
            <a:xfrm>
              <a:off x="8546040" y="3012120"/>
              <a:ext cx="9000" cy="2131200"/>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0" name="Google Shape;640;p22"/>
            <p:cNvSpPr/>
            <p:nvPr/>
          </p:nvSpPr>
          <p:spPr>
            <a:xfrm>
              <a:off x="8937360" y="3012120"/>
              <a:ext cx="8640" cy="2131200"/>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1" name="Google Shape;641;p22"/>
            <p:cNvSpPr/>
            <p:nvPr/>
          </p:nvSpPr>
          <p:spPr>
            <a:xfrm>
              <a:off x="0" y="3099960"/>
              <a:ext cx="9143640" cy="9000"/>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2" name="Google Shape;642;p22"/>
            <p:cNvSpPr/>
            <p:nvPr/>
          </p:nvSpPr>
          <p:spPr>
            <a:xfrm>
              <a:off x="0" y="347652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3" name="Google Shape;643;p22"/>
            <p:cNvSpPr/>
            <p:nvPr/>
          </p:nvSpPr>
          <p:spPr>
            <a:xfrm>
              <a:off x="0" y="3852720"/>
              <a:ext cx="9143640" cy="9000"/>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4" name="Google Shape;644;p22"/>
            <p:cNvSpPr/>
            <p:nvPr/>
          </p:nvSpPr>
          <p:spPr>
            <a:xfrm>
              <a:off x="0" y="4229640"/>
              <a:ext cx="9143640" cy="9000"/>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5" name="Google Shape;645;p22"/>
            <p:cNvSpPr/>
            <p:nvPr/>
          </p:nvSpPr>
          <p:spPr>
            <a:xfrm>
              <a:off x="0" y="4605840"/>
              <a:ext cx="9143640" cy="9000"/>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1764"/>
              </a:srgbClr>
            </a:solidFill>
            <a:ln>
              <a:noFill/>
            </a:ln>
          </p:spPr>
          <p:txBody>
            <a:bodyPr spcFirstLastPara="1" wrap="square" lIns="91425" tIns="4675" rIns="91425" bIns="46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46" name="Google Shape;646;p22"/>
            <p:cNvSpPr/>
            <p:nvPr/>
          </p:nvSpPr>
          <p:spPr>
            <a:xfrm>
              <a:off x="0" y="4982760"/>
              <a:ext cx="9143640" cy="8640"/>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1764"/>
              </a:srgbClr>
            </a:solidFill>
            <a:ln>
              <a:noFill/>
            </a:ln>
          </p:spPr>
          <p:txBody>
            <a:bodyPr spcFirstLastPara="1" wrap="square" lIns="91425" tIns="4300" rIns="91425" bIns="4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647" name="Google Shape;647;p22"/>
          <p:cNvGrpSpPr/>
          <p:nvPr/>
        </p:nvGrpSpPr>
        <p:grpSpPr>
          <a:xfrm>
            <a:off x="192240" y="135720"/>
            <a:ext cx="8759160" cy="4872240"/>
            <a:chOff x="192240" y="135720"/>
            <a:chExt cx="8759160" cy="4872240"/>
          </a:xfrm>
        </p:grpSpPr>
        <p:sp>
          <p:nvSpPr>
            <p:cNvPr id="648" name="Google Shape;648;p22"/>
            <p:cNvSpPr/>
            <p:nvPr/>
          </p:nvSpPr>
          <p:spPr>
            <a:xfrm>
              <a:off x="244440" y="190440"/>
              <a:ext cx="406800" cy="4762800"/>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49" name="Google Shape;649;p22"/>
            <p:cNvSpPr/>
            <p:nvPr/>
          </p:nvSpPr>
          <p:spPr>
            <a:xfrm>
              <a:off x="651600" y="190440"/>
              <a:ext cx="8247240" cy="4762800"/>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650" name="Google Shape;650;p22"/>
            <p:cNvSpPr/>
            <p:nvPr/>
          </p:nvSpPr>
          <p:spPr>
            <a:xfrm>
              <a:off x="192240" y="135720"/>
              <a:ext cx="358920" cy="558000"/>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51" name="Google Shape;651;p22"/>
            <p:cNvSpPr/>
            <p:nvPr/>
          </p:nvSpPr>
          <p:spPr>
            <a:xfrm>
              <a:off x="192240" y="4450320"/>
              <a:ext cx="511200" cy="557640"/>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652" name="Google Shape;652;p22"/>
            <p:cNvSpPr/>
            <p:nvPr/>
          </p:nvSpPr>
          <p:spPr>
            <a:xfrm>
              <a:off x="7877160" y="4107960"/>
              <a:ext cx="1074240" cy="90000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653" name="Google Shape;653;p22"/>
          <p:cNvSpPr txBox="1">
            <a:spLocks noGrp="1"/>
          </p:cNvSpPr>
          <p:nvPr>
            <p:ph type="title"/>
          </p:nvPr>
        </p:nvSpPr>
        <p:spPr>
          <a:xfrm>
            <a:off x="720000" y="444960"/>
            <a:ext cx="770364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54" name="Google Shape;654;p22"/>
          <p:cNvSpPr/>
          <p:nvPr/>
        </p:nvSpPr>
        <p:spPr>
          <a:xfrm>
            <a:off x="8430840" y="35280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qa.org.uk/pastpapers/findpastpaper.htm"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_nWMP68DqHE"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1"/>
          <p:cNvSpPr txBox="1">
            <a:spLocks noGrp="1"/>
          </p:cNvSpPr>
          <p:nvPr>
            <p:ph type="title"/>
          </p:nvPr>
        </p:nvSpPr>
        <p:spPr>
          <a:xfrm>
            <a:off x="1638720" y="2082707"/>
            <a:ext cx="5304960" cy="180936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20000"/>
              </a:lnSpc>
              <a:spcBef>
                <a:spcPts val="0"/>
              </a:spcBef>
              <a:spcAft>
                <a:spcPts val="0"/>
              </a:spcAft>
              <a:buClr>
                <a:srgbClr val="646B96"/>
              </a:buClr>
              <a:buSzPct val="100000"/>
              <a:buFont typeface="Calibri"/>
              <a:buNone/>
            </a:pPr>
            <a:r>
              <a:rPr lang="en-US" sz="9600" u="none" strike="noStrike" dirty="0" smtClean="0">
                <a:solidFill>
                  <a:srgbClr val="646B96"/>
                </a:solidFill>
                <a:latin typeface="Lexend Medium"/>
                <a:ea typeface="Lexend Medium"/>
                <a:cs typeface="Lexend Medium"/>
                <a:sym typeface="Lexend Medium"/>
              </a:rPr>
              <a:t> </a:t>
            </a:r>
            <a:r>
              <a:rPr lang="en-US" sz="9600" u="none" strike="noStrike" dirty="0">
                <a:solidFill>
                  <a:srgbClr val="646B96"/>
                </a:solidFill>
                <a:latin typeface="Lexend Medium"/>
                <a:ea typeface="Lexend Medium"/>
                <a:cs typeface="Lexend Medium"/>
                <a:sym typeface="Lexend Medium"/>
              </a:rPr>
              <a:t>Study Skills</a:t>
            </a:r>
            <a:endParaRPr sz="9600" u="none" strike="noStrike" dirty="0">
              <a:solidFill>
                <a:schemeClr val="dk1"/>
              </a:solidFill>
              <a:latin typeface="Lexend Medium"/>
              <a:ea typeface="Lexend Medium"/>
              <a:cs typeface="Lexend Medium"/>
              <a:sym typeface="Lexend Medium"/>
            </a:endParaRPr>
          </a:p>
        </p:txBody>
      </p:sp>
      <p:sp>
        <p:nvSpPr>
          <p:cNvPr id="1950" name="Google Shape;1950;p1"/>
          <p:cNvSpPr txBox="1">
            <a:spLocks noGrp="1"/>
          </p:cNvSpPr>
          <p:nvPr>
            <p:ph type="subTitle" idx="1"/>
          </p:nvPr>
        </p:nvSpPr>
        <p:spPr>
          <a:xfrm>
            <a:off x="1924200" y="3642699"/>
            <a:ext cx="5304960" cy="371160"/>
          </a:xfrm>
          <a:prstGeom prst="rect">
            <a:avLst/>
          </a:prstGeom>
          <a:noFill/>
          <a:ln>
            <a:noFill/>
          </a:ln>
        </p:spPr>
        <p:txBody>
          <a:bodyPr spcFirstLastPara="1" wrap="square" lIns="91425" tIns="91425" rIns="91425" bIns="91425" anchor="t" anchorCtr="0">
            <a:noAutofit/>
          </a:bodyPr>
          <a:lstStyle/>
          <a:p>
            <a:pPr marL="0" marR="0" lvl="0" indent="0" algn="ctr" rtl="0">
              <a:lnSpc>
                <a:spcPct val="120000"/>
              </a:lnSpc>
              <a:spcBef>
                <a:spcPts val="0"/>
              </a:spcBef>
              <a:spcAft>
                <a:spcPts val="0"/>
              </a:spcAft>
              <a:buClr>
                <a:srgbClr val="646B96"/>
              </a:buClr>
              <a:buSzPts val="1600"/>
              <a:buFont typeface="Calibri"/>
              <a:buNone/>
            </a:pPr>
            <a:r>
              <a:rPr lang="en-US" sz="2300" b="0" i="0" u="none" strike="noStrike" cap="none" dirty="0">
                <a:solidFill>
                  <a:srgbClr val="646B96"/>
                </a:solidFill>
                <a:latin typeface="Calibri"/>
                <a:ea typeface="Calibri"/>
                <a:cs typeface="Calibri"/>
                <a:sym typeface="Calibri"/>
              </a:rPr>
              <a:t>Developing Effective Strategies for Success</a:t>
            </a:r>
            <a:endParaRPr sz="2300" b="0" i="0" u="none" strike="noStrike" cap="none" dirty="0">
              <a:solidFill>
                <a:srgbClr val="000000"/>
              </a:solidFill>
              <a:latin typeface="Noto Sans Symbols"/>
              <a:ea typeface="Noto Sans Symbols"/>
              <a:cs typeface="Noto Sans Symbols"/>
              <a:sym typeface="Noto Sans Symbols"/>
            </a:endParaRPr>
          </a:p>
        </p:txBody>
      </p:sp>
      <p:grpSp>
        <p:nvGrpSpPr>
          <p:cNvPr id="1951" name="Google Shape;1951;p1"/>
          <p:cNvGrpSpPr/>
          <p:nvPr/>
        </p:nvGrpSpPr>
        <p:grpSpPr>
          <a:xfrm>
            <a:off x="7592760" y="1973520"/>
            <a:ext cx="1467720" cy="1968120"/>
            <a:chOff x="7592760" y="1973520"/>
            <a:chExt cx="1467720" cy="1968120"/>
          </a:xfrm>
        </p:grpSpPr>
        <p:sp>
          <p:nvSpPr>
            <p:cNvPr id="1952" name="Google Shape;1952;p1"/>
            <p:cNvSpPr/>
            <p:nvPr/>
          </p:nvSpPr>
          <p:spPr>
            <a:xfrm flipH="1">
              <a:off x="7592760" y="1973520"/>
              <a:ext cx="1467720" cy="1939680"/>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53" name="Google Shape;1953;p1"/>
            <p:cNvSpPr/>
            <p:nvPr/>
          </p:nvSpPr>
          <p:spPr>
            <a:xfrm flipH="1">
              <a:off x="7599600" y="1977120"/>
              <a:ext cx="1405800" cy="1904400"/>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54" name="Google Shape;1954;p1"/>
            <p:cNvSpPr/>
            <p:nvPr/>
          </p:nvSpPr>
          <p:spPr>
            <a:xfrm flipH="1">
              <a:off x="8714520" y="3586320"/>
              <a:ext cx="345960" cy="326880"/>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55" name="Google Shape;1955;p1"/>
            <p:cNvSpPr/>
            <p:nvPr/>
          </p:nvSpPr>
          <p:spPr>
            <a:xfrm flipH="1">
              <a:off x="8605080" y="3435840"/>
              <a:ext cx="361080" cy="336600"/>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56" name="Google Shape;1956;p1"/>
            <p:cNvSpPr/>
            <p:nvPr/>
          </p:nvSpPr>
          <p:spPr>
            <a:xfrm flipH="1">
              <a:off x="8635680" y="3477960"/>
              <a:ext cx="302400" cy="254160"/>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57" name="Google Shape;1957;p1"/>
            <p:cNvSpPr/>
            <p:nvPr/>
          </p:nvSpPr>
          <p:spPr>
            <a:xfrm flipH="1">
              <a:off x="7593480" y="1973520"/>
              <a:ext cx="259200" cy="283320"/>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58" name="Google Shape;1958;p1"/>
            <p:cNvSpPr/>
            <p:nvPr/>
          </p:nvSpPr>
          <p:spPr>
            <a:xfrm flipH="1">
              <a:off x="7592760" y="1973520"/>
              <a:ext cx="78840" cy="79200"/>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39600" rIns="91425" bIns="396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59" name="Google Shape;1959;p1"/>
            <p:cNvSpPr/>
            <p:nvPr/>
          </p:nvSpPr>
          <p:spPr>
            <a:xfrm flipH="1">
              <a:off x="8535600" y="3541320"/>
              <a:ext cx="394560" cy="40032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0" name="Google Shape;1960;p1"/>
            <p:cNvSpPr/>
            <p:nvPr/>
          </p:nvSpPr>
          <p:spPr>
            <a:xfrm flipH="1">
              <a:off x="8660880" y="3187440"/>
              <a:ext cx="171000" cy="194040"/>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1" name="Google Shape;1961;p1"/>
            <p:cNvSpPr/>
            <p:nvPr/>
          </p:nvSpPr>
          <p:spPr>
            <a:xfrm flipH="1">
              <a:off x="7598520" y="2226240"/>
              <a:ext cx="263520" cy="344880"/>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2" name="Google Shape;1962;p1"/>
            <p:cNvSpPr/>
            <p:nvPr/>
          </p:nvSpPr>
          <p:spPr>
            <a:xfrm flipH="1">
              <a:off x="8133480" y="2826720"/>
              <a:ext cx="174600" cy="211680"/>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3" name="Google Shape;1963;p1"/>
            <p:cNvSpPr/>
            <p:nvPr/>
          </p:nvSpPr>
          <p:spPr>
            <a:xfrm flipH="1">
              <a:off x="8320320" y="3080160"/>
              <a:ext cx="70200" cy="79200"/>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39600" rIns="91425" bIns="396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4" name="Google Shape;1964;p1"/>
            <p:cNvSpPr/>
            <p:nvPr/>
          </p:nvSpPr>
          <p:spPr>
            <a:xfrm flipH="1">
              <a:off x="8910000" y="3573360"/>
              <a:ext cx="74880" cy="70920"/>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35625" rIns="91425" bIns="356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5" name="Google Shape;1965;p1"/>
            <p:cNvSpPr/>
            <p:nvPr/>
          </p:nvSpPr>
          <p:spPr>
            <a:xfrm flipH="1">
              <a:off x="7747920" y="2019960"/>
              <a:ext cx="177840" cy="141480"/>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70900" rIns="91425" bIns="709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sp>
        <p:nvSpPr>
          <p:cNvPr id="1966" name="Google Shape;1966;p1"/>
          <p:cNvSpPr/>
          <p:nvPr/>
        </p:nvSpPr>
        <p:spPr>
          <a:xfrm>
            <a:off x="6830280" y="855720"/>
            <a:ext cx="1236600" cy="489240"/>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67" name="Google Shape;1967;p1"/>
          <p:cNvSpPr/>
          <p:nvPr/>
        </p:nvSpPr>
        <p:spPr>
          <a:xfrm>
            <a:off x="1527120" y="417708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68" name="Google Shape;1968;p1"/>
          <p:cNvSpPr/>
          <p:nvPr/>
        </p:nvSpPr>
        <p:spPr>
          <a:xfrm>
            <a:off x="7988040" y="71424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69" name="Google Shape;1969;p1"/>
          <p:cNvSpPr/>
          <p:nvPr/>
        </p:nvSpPr>
        <p:spPr>
          <a:xfrm>
            <a:off x="7727760" y="403956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grpSp>
        <p:nvGrpSpPr>
          <p:cNvPr id="1970" name="Google Shape;1970;p1"/>
          <p:cNvGrpSpPr/>
          <p:nvPr/>
        </p:nvGrpSpPr>
        <p:grpSpPr>
          <a:xfrm>
            <a:off x="806503" y="509599"/>
            <a:ext cx="1248068" cy="1505219"/>
            <a:chOff x="806503" y="509599"/>
            <a:chExt cx="1248068" cy="1505219"/>
          </a:xfrm>
        </p:grpSpPr>
        <p:sp>
          <p:nvSpPr>
            <p:cNvPr id="1971" name="Google Shape;1971;p1"/>
            <p:cNvSpPr/>
            <p:nvPr/>
          </p:nvSpPr>
          <p:spPr>
            <a:xfrm rot="1315800">
              <a:off x="969120" y="817920"/>
              <a:ext cx="851040" cy="1035720"/>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72" name="Google Shape;1972;p1"/>
            <p:cNvSpPr/>
            <p:nvPr/>
          </p:nvSpPr>
          <p:spPr>
            <a:xfrm rot="1315800">
              <a:off x="1054800" y="1801080"/>
              <a:ext cx="241560" cy="174960"/>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lt1"/>
            </a:solidFill>
            <a:ln w="9525" cap="flat" cmpd="sng">
              <a:solidFill>
                <a:srgbClr val="F3F3F3"/>
              </a:solidFill>
              <a:prstDash val="solid"/>
              <a:round/>
              <a:headEnd type="none" w="sm" len="sm"/>
              <a:tailEnd type="none" w="sm" len="sm"/>
            </a:ln>
          </p:spPr>
          <p:txBody>
            <a:bodyPr spcFirstLastPara="1" wrap="square" lIns="91425" tIns="87475" rIns="91425" bIns="8747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73" name="Google Shape;1973;p1"/>
            <p:cNvSpPr/>
            <p:nvPr/>
          </p:nvSpPr>
          <p:spPr>
            <a:xfrm rot="1315800">
              <a:off x="1254600" y="1134000"/>
              <a:ext cx="163080" cy="739440"/>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74" name="Google Shape;1974;p1"/>
            <p:cNvSpPr/>
            <p:nvPr/>
          </p:nvSpPr>
          <p:spPr>
            <a:xfrm rot="1315800">
              <a:off x="1037880" y="1669320"/>
              <a:ext cx="373320" cy="240120"/>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75" name="Google Shape;1975;p1"/>
            <p:cNvSpPr/>
            <p:nvPr/>
          </p:nvSpPr>
          <p:spPr>
            <a:xfrm rot="1315800">
              <a:off x="1038240" y="1737720"/>
              <a:ext cx="373320" cy="102600"/>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51475" rIns="91425" bIns="5147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76" name="Google Shape;1976;p1"/>
            <p:cNvSpPr/>
            <p:nvPr/>
          </p:nvSpPr>
          <p:spPr>
            <a:xfrm rot="1315800">
              <a:off x="1550880" y="1347840"/>
              <a:ext cx="237960" cy="382320"/>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77" name="Google Shape;1977;p1"/>
            <p:cNvSpPr/>
            <p:nvPr/>
          </p:nvSpPr>
          <p:spPr>
            <a:xfrm rot="1315800">
              <a:off x="1765440" y="1045440"/>
              <a:ext cx="170280" cy="193680"/>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78" name="Google Shape;1978;p1"/>
            <p:cNvSpPr/>
            <p:nvPr/>
          </p:nvSpPr>
          <p:spPr>
            <a:xfrm rot="1315800">
              <a:off x="957960" y="1057320"/>
              <a:ext cx="165240" cy="338040"/>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79" name="Google Shape;1979;p1"/>
            <p:cNvSpPr/>
            <p:nvPr/>
          </p:nvSpPr>
          <p:spPr>
            <a:xfrm rot="1315800">
              <a:off x="1045800" y="1891080"/>
              <a:ext cx="120960" cy="81720"/>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80" name="Google Shape;1980;p1"/>
            <p:cNvSpPr/>
            <p:nvPr/>
          </p:nvSpPr>
          <p:spPr>
            <a:xfrm rot="1315800">
              <a:off x="1653120" y="510840"/>
              <a:ext cx="58680" cy="268560"/>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81" name="Google Shape;1981;p1"/>
            <p:cNvSpPr/>
            <p:nvPr/>
          </p:nvSpPr>
          <p:spPr>
            <a:xfrm rot="1315800">
              <a:off x="1254240" y="567720"/>
              <a:ext cx="146160" cy="135720"/>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68025" rIns="91425" bIns="680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82" name="Google Shape;1982;p1"/>
            <p:cNvSpPr/>
            <p:nvPr/>
          </p:nvSpPr>
          <p:spPr>
            <a:xfrm rot="1315800">
              <a:off x="1921320" y="842040"/>
              <a:ext cx="114120" cy="124560"/>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62275" rIns="91425" bIns="622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grpSp>
        <p:nvGrpSpPr>
          <p:cNvPr id="1983" name="Google Shape;1983;p1"/>
          <p:cNvGrpSpPr/>
          <p:nvPr/>
        </p:nvGrpSpPr>
        <p:grpSpPr>
          <a:xfrm>
            <a:off x="490680" y="3000600"/>
            <a:ext cx="1059480" cy="1087920"/>
            <a:chOff x="490680" y="3000600"/>
            <a:chExt cx="1059480" cy="1087920"/>
          </a:xfrm>
        </p:grpSpPr>
        <p:sp>
          <p:nvSpPr>
            <p:cNvPr id="1984" name="Google Shape;1984;p1"/>
            <p:cNvSpPr/>
            <p:nvPr/>
          </p:nvSpPr>
          <p:spPr>
            <a:xfrm>
              <a:off x="511560" y="3000600"/>
              <a:ext cx="1018080" cy="108792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85" name="Google Shape;1985;p1"/>
            <p:cNvSpPr/>
            <p:nvPr/>
          </p:nvSpPr>
          <p:spPr>
            <a:xfrm>
              <a:off x="628560" y="3052080"/>
              <a:ext cx="608760" cy="804600"/>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86" name="Google Shape;1986;p1"/>
            <p:cNvSpPr/>
            <p:nvPr/>
          </p:nvSpPr>
          <p:spPr>
            <a:xfrm>
              <a:off x="628560" y="3174120"/>
              <a:ext cx="533880" cy="682200"/>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1987" name="Google Shape;1987;p1"/>
            <p:cNvSpPr/>
            <p:nvPr/>
          </p:nvSpPr>
          <p:spPr>
            <a:xfrm>
              <a:off x="957600" y="3364920"/>
              <a:ext cx="79560" cy="70200"/>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35275" rIns="91425" bIns="352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88" name="Google Shape;1988;p1"/>
            <p:cNvSpPr/>
            <p:nvPr/>
          </p:nvSpPr>
          <p:spPr>
            <a:xfrm>
              <a:off x="1383120" y="3499920"/>
              <a:ext cx="167040" cy="389520"/>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89" name="Google Shape;1989;p1"/>
            <p:cNvSpPr/>
            <p:nvPr/>
          </p:nvSpPr>
          <p:spPr>
            <a:xfrm>
              <a:off x="801720" y="3508920"/>
              <a:ext cx="175320" cy="219240"/>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90" name="Google Shape;1990;p1"/>
            <p:cNvSpPr/>
            <p:nvPr/>
          </p:nvSpPr>
          <p:spPr>
            <a:xfrm>
              <a:off x="1108080" y="3560760"/>
              <a:ext cx="136080" cy="311400"/>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91" name="Google Shape;1991;p1"/>
            <p:cNvSpPr/>
            <p:nvPr/>
          </p:nvSpPr>
          <p:spPr>
            <a:xfrm>
              <a:off x="490680" y="3265560"/>
              <a:ext cx="163080" cy="302400"/>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92" name="Google Shape;1992;p1"/>
            <p:cNvSpPr/>
            <p:nvPr/>
          </p:nvSpPr>
          <p:spPr>
            <a:xfrm>
              <a:off x="799920" y="3735000"/>
              <a:ext cx="71640" cy="151920"/>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75950" rIns="91425" bIns="7595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93" name="Google Shape;1993;p1"/>
            <p:cNvSpPr/>
            <p:nvPr/>
          </p:nvSpPr>
          <p:spPr>
            <a:xfrm>
              <a:off x="1116000" y="3133800"/>
              <a:ext cx="84600" cy="95040"/>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47500" rIns="91425" bIns="475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1994" name="Google Shape;1994;p1"/>
            <p:cNvSpPr/>
            <p:nvPr/>
          </p:nvSpPr>
          <p:spPr>
            <a:xfrm>
              <a:off x="885240" y="3086640"/>
              <a:ext cx="85320" cy="96480"/>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48225" rIns="91425" bIns="482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2123" name="Google Shape;2123;g37b1d9d8a38_3_35"/>
          <p:cNvSpPr txBox="1">
            <a:spLocks noGrp="1"/>
          </p:cNvSpPr>
          <p:nvPr>
            <p:ph type="title"/>
          </p:nvPr>
        </p:nvSpPr>
        <p:spPr>
          <a:xfrm>
            <a:off x="720000" y="444960"/>
            <a:ext cx="70023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646B96"/>
              </a:buClr>
              <a:buSzPts val="3500"/>
              <a:buFont typeface="Calibri"/>
              <a:buNone/>
            </a:pPr>
            <a:r>
              <a:rPr lang="en-US" sz="3500" b="1">
                <a:solidFill>
                  <a:srgbClr val="646B96"/>
                </a:solidFill>
                <a:highlight>
                  <a:srgbClr val="D5D9EE"/>
                </a:highlight>
                <a:latin typeface="Lexend"/>
                <a:ea typeface="Lexend"/>
                <a:cs typeface="Lexend"/>
                <a:sym typeface="Lexend"/>
              </a:rPr>
              <a:t>BBC Bitesize</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a:p>
        </p:txBody>
      </p:sp>
      <p:sp>
        <p:nvSpPr>
          <p:cNvPr id="2124" name="Google Shape;2124;g37b1d9d8a38_3_35"/>
          <p:cNvSpPr txBox="1">
            <a:spLocks noGrp="1"/>
          </p:cNvSpPr>
          <p:nvPr>
            <p:ph type="body" idx="1"/>
          </p:nvPr>
        </p:nvSpPr>
        <p:spPr>
          <a:xfrm>
            <a:off x="720000" y="1695839"/>
            <a:ext cx="7002300" cy="2292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smtClean="0">
                <a:latin typeface="Calibri"/>
                <a:ea typeface="Calibri"/>
                <a:cs typeface="Calibri"/>
                <a:sym typeface="Calibri"/>
              </a:rPr>
              <a:t>Click ‘Scotland’</a:t>
            </a:r>
          </a:p>
          <a:p>
            <a:pPr marL="0" lvl="0" indent="0" algn="l" rtl="0">
              <a:spcBef>
                <a:spcPts val="0"/>
              </a:spcBef>
              <a:spcAft>
                <a:spcPts val="0"/>
              </a:spcAft>
              <a:buNone/>
            </a:pPr>
            <a:r>
              <a:rPr lang="en-GB" sz="2000" b="1" dirty="0" smtClean="0">
                <a:latin typeface="Calibri"/>
                <a:ea typeface="Calibri"/>
                <a:cs typeface="Calibri"/>
                <a:sym typeface="Calibri"/>
              </a:rPr>
              <a:t>Click ‘National 4’, ‘National 5’ or ‘Higher’</a:t>
            </a:r>
          </a:p>
          <a:p>
            <a:pPr marL="0" lvl="0" indent="0" algn="l" rtl="0">
              <a:spcBef>
                <a:spcPts val="0"/>
              </a:spcBef>
              <a:spcAft>
                <a:spcPts val="0"/>
              </a:spcAft>
              <a:buNone/>
            </a:pPr>
            <a:r>
              <a:rPr lang="en-GB" sz="2000" b="1" dirty="0" smtClean="0">
                <a:latin typeface="Calibri"/>
                <a:ea typeface="Calibri"/>
                <a:cs typeface="Calibri"/>
                <a:sym typeface="Calibri"/>
              </a:rPr>
              <a:t>Click the subject you want to study</a:t>
            </a:r>
            <a:endParaRPr sz="2000" b="1" dirty="0">
              <a:latin typeface="Calibri"/>
              <a:ea typeface="Calibri"/>
              <a:cs typeface="Calibri"/>
              <a:sym typeface="Calibri"/>
            </a:endParaRPr>
          </a:p>
        </p:txBody>
      </p:sp>
      <p:grpSp>
        <p:nvGrpSpPr>
          <p:cNvPr id="2125" name="Google Shape;2125;g37b1d9d8a38_3_35"/>
          <p:cNvGrpSpPr/>
          <p:nvPr/>
        </p:nvGrpSpPr>
        <p:grpSpPr>
          <a:xfrm>
            <a:off x="7154640" y="277440"/>
            <a:ext cx="1670750" cy="2264397"/>
            <a:chOff x="7154640" y="1268640"/>
            <a:chExt cx="1670750" cy="2264397"/>
          </a:xfrm>
        </p:grpSpPr>
        <p:sp>
          <p:nvSpPr>
            <p:cNvPr id="2126" name="Google Shape;2126;g37b1d9d8a38_3_35"/>
            <p:cNvSpPr/>
            <p:nvPr/>
          </p:nvSpPr>
          <p:spPr>
            <a:xfrm>
              <a:off x="7154640" y="3023640"/>
              <a:ext cx="767884" cy="509397"/>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27" name="Google Shape;2127;g37b1d9d8a38_3_35"/>
            <p:cNvSpPr/>
            <p:nvPr/>
          </p:nvSpPr>
          <p:spPr>
            <a:xfrm>
              <a:off x="7194960" y="3000600"/>
              <a:ext cx="721446" cy="442083"/>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28" name="Google Shape;2128;g37b1d9d8a38_3_35"/>
            <p:cNvSpPr/>
            <p:nvPr/>
          </p:nvSpPr>
          <p:spPr>
            <a:xfrm>
              <a:off x="7499520" y="1268640"/>
              <a:ext cx="1024205" cy="1993671"/>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29" name="Google Shape;2129;g37b1d9d8a38_3_35"/>
            <p:cNvSpPr/>
            <p:nvPr/>
          </p:nvSpPr>
          <p:spPr>
            <a:xfrm>
              <a:off x="7194600" y="1384200"/>
              <a:ext cx="1449719" cy="1437844"/>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30" name="Google Shape;2130;g37b1d9d8a38_3_35"/>
            <p:cNvSpPr/>
            <p:nvPr/>
          </p:nvSpPr>
          <p:spPr>
            <a:xfrm>
              <a:off x="8112240" y="2037600"/>
              <a:ext cx="531723" cy="402839"/>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1" name="Google Shape;2131;g37b1d9d8a38_3_35"/>
            <p:cNvSpPr/>
            <p:nvPr/>
          </p:nvSpPr>
          <p:spPr>
            <a:xfrm>
              <a:off x="7240320" y="1384560"/>
              <a:ext cx="744484" cy="64475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2" name="Google Shape;2132;g37b1d9d8a38_3_35"/>
            <p:cNvSpPr/>
            <p:nvPr/>
          </p:nvSpPr>
          <p:spPr>
            <a:xfrm>
              <a:off x="7603200" y="2292840"/>
              <a:ext cx="653759" cy="529197"/>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3" name="Google Shape;2133;g37b1d9d8a38_3_35"/>
            <p:cNvSpPr/>
            <p:nvPr/>
          </p:nvSpPr>
          <p:spPr>
            <a:xfrm>
              <a:off x="8047800" y="1635840"/>
              <a:ext cx="347400" cy="321122"/>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4" name="Google Shape;2134;g37b1d9d8a38_3_35"/>
            <p:cNvSpPr/>
            <p:nvPr/>
          </p:nvSpPr>
          <p:spPr>
            <a:xfrm>
              <a:off x="7194600" y="2028960"/>
              <a:ext cx="245881" cy="265319"/>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5" name="Google Shape;2135;g37b1d9d8a38_3_35"/>
            <p:cNvSpPr/>
            <p:nvPr/>
          </p:nvSpPr>
          <p:spPr>
            <a:xfrm>
              <a:off x="7248960" y="1270800"/>
              <a:ext cx="1576430" cy="171971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6" name="Google Shape;2136;g37b1d9d8a38_3_35"/>
            <p:cNvSpPr/>
            <p:nvPr/>
          </p:nvSpPr>
          <p:spPr>
            <a:xfrm>
              <a:off x="7705080" y="2546640"/>
              <a:ext cx="776885" cy="280798"/>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7" name="Google Shape;2137;g37b1d9d8a38_3_35"/>
            <p:cNvSpPr/>
            <p:nvPr/>
          </p:nvSpPr>
          <p:spPr>
            <a:xfrm>
              <a:off x="8511120" y="2205360"/>
              <a:ext cx="130320" cy="272158"/>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8" name="Google Shape;2138;g37b1d9d8a38_3_35"/>
            <p:cNvSpPr/>
            <p:nvPr/>
          </p:nvSpPr>
          <p:spPr>
            <a:xfrm>
              <a:off x="7191720" y="1498680"/>
              <a:ext cx="344880" cy="493197"/>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39" name="Google Shape;2139;g37b1d9d8a38_3_35"/>
            <p:cNvSpPr/>
            <p:nvPr/>
          </p:nvSpPr>
          <p:spPr>
            <a:xfrm>
              <a:off x="8429760" y="1368000"/>
              <a:ext cx="306722" cy="379800"/>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0" name="Google Shape;2140;g37b1d9d8a38_3_35"/>
            <p:cNvSpPr/>
            <p:nvPr/>
          </p:nvSpPr>
          <p:spPr>
            <a:xfrm>
              <a:off x="8722080" y="1802160"/>
              <a:ext cx="60840" cy="105480"/>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52900" rIns="91425" bIns="52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1" name="Google Shape;2141;g37b1d9d8a38_3_35"/>
            <p:cNvSpPr/>
            <p:nvPr/>
          </p:nvSpPr>
          <p:spPr>
            <a:xfrm>
              <a:off x="7409160" y="2814840"/>
              <a:ext cx="319321" cy="152639"/>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2" name="Google Shape;2142;g37b1d9d8a38_3_35"/>
            <p:cNvSpPr/>
            <p:nvPr/>
          </p:nvSpPr>
          <p:spPr>
            <a:xfrm>
              <a:off x="7444080" y="3306600"/>
              <a:ext cx="490323" cy="147959"/>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74150" rIns="91425" bIns="741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3" name="Google Shape;2143;g37b1d9d8a38_3_35"/>
            <p:cNvSpPr/>
            <p:nvPr/>
          </p:nvSpPr>
          <p:spPr>
            <a:xfrm>
              <a:off x="7207920" y="3078720"/>
              <a:ext cx="91440" cy="137521"/>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4" name="Google Shape;2144;g37b1d9d8a38_3_35"/>
            <p:cNvSpPr/>
            <p:nvPr/>
          </p:nvSpPr>
          <p:spPr>
            <a:xfrm>
              <a:off x="7255440" y="3107880"/>
              <a:ext cx="360" cy="3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350" rIns="91425" bIns="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5" name="Google Shape;2145;g37b1d9d8a38_3_35"/>
            <p:cNvSpPr/>
            <p:nvPr/>
          </p:nvSpPr>
          <p:spPr>
            <a:xfrm>
              <a:off x="8186400" y="1328760"/>
              <a:ext cx="104040" cy="85320"/>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46" name="Google Shape;2146;g37b1d9d8a38_3_35"/>
            <p:cNvSpPr/>
            <p:nvPr/>
          </p:nvSpPr>
          <p:spPr>
            <a:xfrm>
              <a:off x="7280280" y="3323520"/>
              <a:ext cx="127079" cy="86759"/>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g37b1d9d8a38_3_89"/>
          <p:cNvSpPr txBox="1">
            <a:spLocks noGrp="1"/>
          </p:cNvSpPr>
          <p:nvPr>
            <p:ph type="title"/>
          </p:nvPr>
        </p:nvSpPr>
        <p:spPr>
          <a:xfrm>
            <a:off x="720000" y="444960"/>
            <a:ext cx="70023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500" b="1">
                <a:solidFill>
                  <a:srgbClr val="646B96"/>
                </a:solidFill>
                <a:highlight>
                  <a:srgbClr val="D5D9EE"/>
                </a:highlight>
                <a:latin typeface="Lexend"/>
                <a:ea typeface="Lexend"/>
                <a:cs typeface="Lexend"/>
                <a:sym typeface="Lexend"/>
              </a:rPr>
              <a:t>Google Classroom</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a:p>
        </p:txBody>
      </p:sp>
      <p:grpSp>
        <p:nvGrpSpPr>
          <p:cNvPr id="2181" name="Google Shape;2181;g37b1d9d8a38_3_89"/>
          <p:cNvGrpSpPr/>
          <p:nvPr/>
        </p:nvGrpSpPr>
        <p:grpSpPr>
          <a:xfrm>
            <a:off x="7154640" y="277440"/>
            <a:ext cx="1670750" cy="2264397"/>
            <a:chOff x="7154640" y="1268640"/>
            <a:chExt cx="1670750" cy="2264397"/>
          </a:xfrm>
        </p:grpSpPr>
        <p:sp>
          <p:nvSpPr>
            <p:cNvPr id="2182" name="Google Shape;2182;g37b1d9d8a38_3_89"/>
            <p:cNvSpPr/>
            <p:nvPr/>
          </p:nvSpPr>
          <p:spPr>
            <a:xfrm>
              <a:off x="7154640" y="3023640"/>
              <a:ext cx="767884" cy="509397"/>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83" name="Google Shape;2183;g37b1d9d8a38_3_89"/>
            <p:cNvSpPr/>
            <p:nvPr/>
          </p:nvSpPr>
          <p:spPr>
            <a:xfrm>
              <a:off x="7194960" y="3000600"/>
              <a:ext cx="721446" cy="442083"/>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84" name="Google Shape;2184;g37b1d9d8a38_3_89"/>
            <p:cNvSpPr/>
            <p:nvPr/>
          </p:nvSpPr>
          <p:spPr>
            <a:xfrm>
              <a:off x="7499520" y="1268640"/>
              <a:ext cx="1024205" cy="1993671"/>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85" name="Google Shape;2185;g37b1d9d8a38_3_89"/>
            <p:cNvSpPr/>
            <p:nvPr/>
          </p:nvSpPr>
          <p:spPr>
            <a:xfrm>
              <a:off x="7194600" y="1384200"/>
              <a:ext cx="1449719" cy="1437844"/>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86" name="Google Shape;2186;g37b1d9d8a38_3_89"/>
            <p:cNvSpPr/>
            <p:nvPr/>
          </p:nvSpPr>
          <p:spPr>
            <a:xfrm>
              <a:off x="8112240" y="2037600"/>
              <a:ext cx="531723" cy="402839"/>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87" name="Google Shape;2187;g37b1d9d8a38_3_89"/>
            <p:cNvSpPr/>
            <p:nvPr/>
          </p:nvSpPr>
          <p:spPr>
            <a:xfrm>
              <a:off x="7240320" y="1384560"/>
              <a:ext cx="744484" cy="64475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88" name="Google Shape;2188;g37b1d9d8a38_3_89"/>
            <p:cNvSpPr/>
            <p:nvPr/>
          </p:nvSpPr>
          <p:spPr>
            <a:xfrm>
              <a:off x="7603200" y="2292840"/>
              <a:ext cx="653759" cy="529197"/>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89" name="Google Shape;2189;g37b1d9d8a38_3_89"/>
            <p:cNvSpPr/>
            <p:nvPr/>
          </p:nvSpPr>
          <p:spPr>
            <a:xfrm>
              <a:off x="8047800" y="1635840"/>
              <a:ext cx="347400" cy="321122"/>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0" name="Google Shape;2190;g37b1d9d8a38_3_89"/>
            <p:cNvSpPr/>
            <p:nvPr/>
          </p:nvSpPr>
          <p:spPr>
            <a:xfrm>
              <a:off x="7194600" y="2028960"/>
              <a:ext cx="245881" cy="265319"/>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1" name="Google Shape;2191;g37b1d9d8a38_3_89"/>
            <p:cNvSpPr/>
            <p:nvPr/>
          </p:nvSpPr>
          <p:spPr>
            <a:xfrm>
              <a:off x="7248960" y="1270800"/>
              <a:ext cx="1576430" cy="171971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2" name="Google Shape;2192;g37b1d9d8a38_3_89"/>
            <p:cNvSpPr/>
            <p:nvPr/>
          </p:nvSpPr>
          <p:spPr>
            <a:xfrm>
              <a:off x="7705080" y="2546640"/>
              <a:ext cx="776885" cy="280798"/>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3" name="Google Shape;2193;g37b1d9d8a38_3_89"/>
            <p:cNvSpPr/>
            <p:nvPr/>
          </p:nvSpPr>
          <p:spPr>
            <a:xfrm>
              <a:off x="8511120" y="2205360"/>
              <a:ext cx="130320" cy="272158"/>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4" name="Google Shape;2194;g37b1d9d8a38_3_89"/>
            <p:cNvSpPr/>
            <p:nvPr/>
          </p:nvSpPr>
          <p:spPr>
            <a:xfrm>
              <a:off x="7191720" y="1498680"/>
              <a:ext cx="344880" cy="493197"/>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5" name="Google Shape;2195;g37b1d9d8a38_3_89"/>
            <p:cNvSpPr/>
            <p:nvPr/>
          </p:nvSpPr>
          <p:spPr>
            <a:xfrm>
              <a:off x="8429760" y="1368000"/>
              <a:ext cx="306722" cy="379800"/>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6" name="Google Shape;2196;g37b1d9d8a38_3_89"/>
            <p:cNvSpPr/>
            <p:nvPr/>
          </p:nvSpPr>
          <p:spPr>
            <a:xfrm>
              <a:off x="8722080" y="1802160"/>
              <a:ext cx="60840" cy="105480"/>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52900" rIns="91425" bIns="52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7" name="Google Shape;2197;g37b1d9d8a38_3_89"/>
            <p:cNvSpPr/>
            <p:nvPr/>
          </p:nvSpPr>
          <p:spPr>
            <a:xfrm>
              <a:off x="7409160" y="2814840"/>
              <a:ext cx="319321" cy="152639"/>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8" name="Google Shape;2198;g37b1d9d8a38_3_89"/>
            <p:cNvSpPr/>
            <p:nvPr/>
          </p:nvSpPr>
          <p:spPr>
            <a:xfrm>
              <a:off x="7444080" y="3306600"/>
              <a:ext cx="490323" cy="147959"/>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74150" rIns="91425" bIns="741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99" name="Google Shape;2199;g37b1d9d8a38_3_89"/>
            <p:cNvSpPr/>
            <p:nvPr/>
          </p:nvSpPr>
          <p:spPr>
            <a:xfrm>
              <a:off x="7207920" y="3078720"/>
              <a:ext cx="91440" cy="137521"/>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00" name="Google Shape;2200;g37b1d9d8a38_3_89"/>
            <p:cNvSpPr/>
            <p:nvPr/>
          </p:nvSpPr>
          <p:spPr>
            <a:xfrm>
              <a:off x="7255440" y="3107880"/>
              <a:ext cx="360" cy="3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350" rIns="91425" bIns="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01" name="Google Shape;2201;g37b1d9d8a38_3_89"/>
            <p:cNvSpPr/>
            <p:nvPr/>
          </p:nvSpPr>
          <p:spPr>
            <a:xfrm>
              <a:off x="8186400" y="1328760"/>
              <a:ext cx="104040" cy="85320"/>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02" name="Google Shape;2202;g37b1d9d8a38_3_89"/>
            <p:cNvSpPr/>
            <p:nvPr/>
          </p:nvSpPr>
          <p:spPr>
            <a:xfrm>
              <a:off x="7280280" y="3323520"/>
              <a:ext cx="127079" cy="86759"/>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pic>
        <p:nvPicPr>
          <p:cNvPr id="2203" name="Google Shape;2203;g37b1d9d8a38_3_89" title="Capture 2.PNG"/>
          <p:cNvPicPr preferRelativeResize="0"/>
          <p:nvPr/>
        </p:nvPicPr>
        <p:blipFill>
          <a:blip r:embed="rId3">
            <a:alphaModFix/>
          </a:blip>
          <a:stretch>
            <a:fillRect/>
          </a:stretch>
        </p:blipFill>
        <p:spPr>
          <a:xfrm>
            <a:off x="720000" y="1218775"/>
            <a:ext cx="6439224" cy="351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g37b1d9d8a38_3_116"/>
          <p:cNvSpPr txBox="1">
            <a:spLocks noGrp="1"/>
          </p:cNvSpPr>
          <p:nvPr>
            <p:ph type="title"/>
          </p:nvPr>
        </p:nvSpPr>
        <p:spPr>
          <a:xfrm>
            <a:off x="720000" y="444960"/>
            <a:ext cx="70023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500" b="1">
                <a:solidFill>
                  <a:srgbClr val="646B96"/>
                </a:solidFill>
                <a:highlight>
                  <a:srgbClr val="D5D9EE"/>
                </a:highlight>
                <a:latin typeface="Lexend"/>
                <a:ea typeface="Lexend"/>
                <a:cs typeface="Lexend"/>
                <a:sym typeface="Lexend"/>
              </a:rPr>
              <a:t>Microsoft Teams</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a:p>
        </p:txBody>
      </p:sp>
      <p:grpSp>
        <p:nvGrpSpPr>
          <p:cNvPr id="2210" name="Google Shape;2210;g37b1d9d8a38_3_116"/>
          <p:cNvGrpSpPr/>
          <p:nvPr/>
        </p:nvGrpSpPr>
        <p:grpSpPr>
          <a:xfrm>
            <a:off x="7154640" y="277440"/>
            <a:ext cx="1670750" cy="2264397"/>
            <a:chOff x="7154640" y="1268640"/>
            <a:chExt cx="1670750" cy="2264397"/>
          </a:xfrm>
        </p:grpSpPr>
        <p:sp>
          <p:nvSpPr>
            <p:cNvPr id="2211" name="Google Shape;2211;g37b1d9d8a38_3_116"/>
            <p:cNvSpPr/>
            <p:nvPr/>
          </p:nvSpPr>
          <p:spPr>
            <a:xfrm>
              <a:off x="7154640" y="3023640"/>
              <a:ext cx="767884" cy="509397"/>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2" name="Google Shape;2212;g37b1d9d8a38_3_116"/>
            <p:cNvSpPr/>
            <p:nvPr/>
          </p:nvSpPr>
          <p:spPr>
            <a:xfrm>
              <a:off x="7194960" y="3000600"/>
              <a:ext cx="721446" cy="442083"/>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13" name="Google Shape;2213;g37b1d9d8a38_3_116"/>
            <p:cNvSpPr/>
            <p:nvPr/>
          </p:nvSpPr>
          <p:spPr>
            <a:xfrm>
              <a:off x="7499520" y="1268640"/>
              <a:ext cx="1024205" cy="1993671"/>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4" name="Google Shape;2214;g37b1d9d8a38_3_116"/>
            <p:cNvSpPr/>
            <p:nvPr/>
          </p:nvSpPr>
          <p:spPr>
            <a:xfrm>
              <a:off x="7194600" y="1384200"/>
              <a:ext cx="1449719" cy="1437844"/>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15" name="Google Shape;2215;g37b1d9d8a38_3_116"/>
            <p:cNvSpPr/>
            <p:nvPr/>
          </p:nvSpPr>
          <p:spPr>
            <a:xfrm>
              <a:off x="8112240" y="2037600"/>
              <a:ext cx="531723" cy="402839"/>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6" name="Google Shape;2216;g37b1d9d8a38_3_116"/>
            <p:cNvSpPr/>
            <p:nvPr/>
          </p:nvSpPr>
          <p:spPr>
            <a:xfrm>
              <a:off x="7240320" y="1384560"/>
              <a:ext cx="744484" cy="64475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7" name="Google Shape;2217;g37b1d9d8a38_3_116"/>
            <p:cNvSpPr/>
            <p:nvPr/>
          </p:nvSpPr>
          <p:spPr>
            <a:xfrm>
              <a:off x="7603200" y="2292840"/>
              <a:ext cx="653759" cy="529197"/>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8" name="Google Shape;2218;g37b1d9d8a38_3_116"/>
            <p:cNvSpPr/>
            <p:nvPr/>
          </p:nvSpPr>
          <p:spPr>
            <a:xfrm>
              <a:off x="8047800" y="1635840"/>
              <a:ext cx="347400" cy="321122"/>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19" name="Google Shape;2219;g37b1d9d8a38_3_116"/>
            <p:cNvSpPr/>
            <p:nvPr/>
          </p:nvSpPr>
          <p:spPr>
            <a:xfrm>
              <a:off x="7194600" y="2028960"/>
              <a:ext cx="245881" cy="265319"/>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0" name="Google Shape;2220;g37b1d9d8a38_3_116"/>
            <p:cNvSpPr/>
            <p:nvPr/>
          </p:nvSpPr>
          <p:spPr>
            <a:xfrm>
              <a:off x="7248960" y="1270800"/>
              <a:ext cx="1576430" cy="171971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1" name="Google Shape;2221;g37b1d9d8a38_3_116"/>
            <p:cNvSpPr/>
            <p:nvPr/>
          </p:nvSpPr>
          <p:spPr>
            <a:xfrm>
              <a:off x="7705080" y="2546640"/>
              <a:ext cx="776885" cy="280798"/>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2" name="Google Shape;2222;g37b1d9d8a38_3_116"/>
            <p:cNvSpPr/>
            <p:nvPr/>
          </p:nvSpPr>
          <p:spPr>
            <a:xfrm>
              <a:off x="8511120" y="2205360"/>
              <a:ext cx="130320" cy="272158"/>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3" name="Google Shape;2223;g37b1d9d8a38_3_116"/>
            <p:cNvSpPr/>
            <p:nvPr/>
          </p:nvSpPr>
          <p:spPr>
            <a:xfrm>
              <a:off x="7191720" y="1498680"/>
              <a:ext cx="344880" cy="493197"/>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4" name="Google Shape;2224;g37b1d9d8a38_3_116"/>
            <p:cNvSpPr/>
            <p:nvPr/>
          </p:nvSpPr>
          <p:spPr>
            <a:xfrm>
              <a:off x="8429760" y="1368000"/>
              <a:ext cx="306722" cy="379800"/>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5" name="Google Shape;2225;g37b1d9d8a38_3_116"/>
            <p:cNvSpPr/>
            <p:nvPr/>
          </p:nvSpPr>
          <p:spPr>
            <a:xfrm>
              <a:off x="8722080" y="1802160"/>
              <a:ext cx="60840" cy="105480"/>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52900" rIns="91425" bIns="52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6" name="Google Shape;2226;g37b1d9d8a38_3_116"/>
            <p:cNvSpPr/>
            <p:nvPr/>
          </p:nvSpPr>
          <p:spPr>
            <a:xfrm>
              <a:off x="7409160" y="2814840"/>
              <a:ext cx="319321" cy="152639"/>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7" name="Google Shape;2227;g37b1d9d8a38_3_116"/>
            <p:cNvSpPr/>
            <p:nvPr/>
          </p:nvSpPr>
          <p:spPr>
            <a:xfrm>
              <a:off x="7444080" y="3306600"/>
              <a:ext cx="490323" cy="147959"/>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74150" rIns="91425" bIns="741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8" name="Google Shape;2228;g37b1d9d8a38_3_116"/>
            <p:cNvSpPr/>
            <p:nvPr/>
          </p:nvSpPr>
          <p:spPr>
            <a:xfrm>
              <a:off x="7207920" y="3078720"/>
              <a:ext cx="91440" cy="137521"/>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29" name="Google Shape;2229;g37b1d9d8a38_3_116"/>
            <p:cNvSpPr/>
            <p:nvPr/>
          </p:nvSpPr>
          <p:spPr>
            <a:xfrm>
              <a:off x="7255440" y="3107880"/>
              <a:ext cx="360" cy="3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350" rIns="91425" bIns="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30" name="Google Shape;2230;g37b1d9d8a38_3_116"/>
            <p:cNvSpPr/>
            <p:nvPr/>
          </p:nvSpPr>
          <p:spPr>
            <a:xfrm>
              <a:off x="8186400" y="1328760"/>
              <a:ext cx="104040" cy="85320"/>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31" name="Google Shape;2231;g37b1d9d8a38_3_116"/>
            <p:cNvSpPr/>
            <p:nvPr/>
          </p:nvSpPr>
          <p:spPr>
            <a:xfrm>
              <a:off x="7280280" y="3323520"/>
              <a:ext cx="127079" cy="86759"/>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pic>
        <p:nvPicPr>
          <p:cNvPr id="2232" name="Google Shape;2232;g37b1d9d8a38_3_116" title="Capture 3.PNG"/>
          <p:cNvPicPr preferRelativeResize="0"/>
          <p:nvPr/>
        </p:nvPicPr>
        <p:blipFill>
          <a:blip r:embed="rId3">
            <a:alphaModFix/>
          </a:blip>
          <a:stretch>
            <a:fillRect/>
          </a:stretch>
        </p:blipFill>
        <p:spPr>
          <a:xfrm>
            <a:off x="720000" y="1245400"/>
            <a:ext cx="6950899" cy="3557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8835" y="576720"/>
            <a:ext cx="7002360" cy="572400"/>
          </a:xfrm>
        </p:spPr>
        <p:txBody>
          <a:bodyPr/>
          <a:lstStyle/>
          <a:p>
            <a:r>
              <a:rPr lang="en-GB" sz="2400" dirty="0"/>
              <a:t>Study </a:t>
            </a:r>
            <a:r>
              <a:rPr lang="en-GB" sz="2400" dirty="0" smtClean="0"/>
              <a:t>Club </a:t>
            </a:r>
            <a:r>
              <a:rPr lang="en-GB" sz="2400" u="sng" dirty="0" smtClean="0"/>
              <a:t>Tuesday and Wednesday </a:t>
            </a:r>
            <a:r>
              <a:rPr lang="en-GB" sz="2400" dirty="0"/>
              <a:t/>
            </a:r>
            <a:br>
              <a:rPr lang="en-GB" sz="2400" dirty="0"/>
            </a:br>
            <a:endParaRPr lang="en-GB" sz="2400" dirty="0"/>
          </a:p>
        </p:txBody>
      </p:sp>
      <p:sp>
        <p:nvSpPr>
          <p:cNvPr id="5" name="Text Placeholder 4"/>
          <p:cNvSpPr>
            <a:spLocks noGrp="1"/>
          </p:cNvSpPr>
          <p:nvPr>
            <p:ph type="body" idx="2"/>
          </p:nvPr>
        </p:nvSpPr>
        <p:spPr>
          <a:xfrm>
            <a:off x="4938417" y="1927654"/>
            <a:ext cx="3750120" cy="3454920"/>
          </a:xfrm>
        </p:spPr>
        <p:txBody>
          <a:bodyPr/>
          <a:lstStyle/>
          <a:p>
            <a:r>
              <a:rPr lang="en-GB" dirty="0" smtClean="0"/>
              <a:t>Subject specific help</a:t>
            </a:r>
          </a:p>
          <a:p>
            <a:r>
              <a:rPr lang="en-GB" dirty="0" smtClean="0"/>
              <a:t>Ask questions</a:t>
            </a:r>
          </a:p>
          <a:p>
            <a:r>
              <a:rPr lang="en-GB" dirty="0" smtClean="0"/>
              <a:t>Get tailored support</a:t>
            </a:r>
          </a:p>
          <a:p>
            <a:r>
              <a:rPr lang="en-GB" dirty="0" smtClean="0"/>
              <a:t> </a:t>
            </a:r>
            <a:endParaRPr lang="en-GB" dirty="0"/>
          </a:p>
        </p:txBody>
      </p:sp>
      <p:pic>
        <p:nvPicPr>
          <p:cNvPr id="1026" name="Picture 2" descr="Study Time Stock Photos, Images and Background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8" y="1535955"/>
            <a:ext cx="3747191" cy="233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7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530" y="629478"/>
            <a:ext cx="6115879" cy="622852"/>
          </a:xfrm>
        </p:spPr>
        <p:txBody>
          <a:bodyPr/>
          <a:lstStyle/>
          <a:p>
            <a:r>
              <a:rPr lang="en-GB" dirty="0" smtClean="0"/>
              <a:t>National 5 English Exam Revision Google Classroom</a:t>
            </a:r>
            <a:endParaRPr lang="en-GB" dirty="0"/>
          </a:p>
        </p:txBody>
      </p:sp>
      <p:pic>
        <p:nvPicPr>
          <p:cNvPr id="4" name="Picture 3"/>
          <p:cNvPicPr>
            <a:picLocks noChangeAspect="1"/>
          </p:cNvPicPr>
          <p:nvPr/>
        </p:nvPicPr>
        <p:blipFill>
          <a:blip r:embed="rId2"/>
          <a:stretch>
            <a:fillRect/>
          </a:stretch>
        </p:blipFill>
        <p:spPr>
          <a:xfrm>
            <a:off x="1616765" y="1252330"/>
            <a:ext cx="5675870" cy="3491773"/>
          </a:xfrm>
          <a:prstGeom prst="rect">
            <a:avLst/>
          </a:prstGeom>
        </p:spPr>
      </p:pic>
    </p:spTree>
    <p:extLst>
      <p:ext uri="{BB962C8B-B14F-4D97-AF65-F5344CB8AC3E}">
        <p14:creationId xmlns:p14="http://schemas.microsoft.com/office/powerpoint/2010/main" val="143031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g37b1d9d8a38_3_26"/>
          <p:cNvSpPr txBox="1">
            <a:spLocks noGrp="1"/>
          </p:cNvSpPr>
          <p:nvPr>
            <p:ph type="title"/>
          </p:nvPr>
        </p:nvSpPr>
        <p:spPr>
          <a:xfrm>
            <a:off x="1070850" y="1364285"/>
            <a:ext cx="7002300" cy="57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Strategies </a:t>
            </a:r>
            <a:endParaRPr sz="3500" b="1">
              <a:solidFill>
                <a:srgbClr val="646B96"/>
              </a:solidFill>
              <a:highlight>
                <a:srgbClr val="D5D9EE"/>
              </a:highlight>
              <a:latin typeface="Lexend"/>
              <a:ea typeface="Lexend"/>
              <a:cs typeface="Lexend"/>
              <a:sym typeface="Lexend"/>
            </a:endParaRPr>
          </a:p>
          <a:p>
            <a:pPr marL="0" lvl="0" indent="0" algn="ctr"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Tools &amp;</a:t>
            </a:r>
            <a:endParaRPr sz="3500" b="1">
              <a:solidFill>
                <a:srgbClr val="646B96"/>
              </a:solidFill>
              <a:highlight>
                <a:srgbClr val="D5D9EE"/>
              </a:highlight>
              <a:latin typeface="Lexend"/>
              <a:ea typeface="Lexend"/>
              <a:cs typeface="Lexend"/>
              <a:sym typeface="Lexend"/>
            </a:endParaRPr>
          </a:p>
          <a:p>
            <a:pPr marL="0" lvl="0" indent="0" algn="ctr"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Techniques!</a:t>
            </a:r>
            <a:endParaRPr sz="3500" u="none" strike="noStrike">
              <a:solidFill>
                <a:schemeClr val="dk1"/>
              </a:solidFill>
              <a:latin typeface="Lexend"/>
              <a:ea typeface="Lexend"/>
              <a:cs typeface="Lexend"/>
              <a:sym typeface="Lexend"/>
            </a:endParaRPr>
          </a:p>
        </p:txBody>
      </p:sp>
      <p:sp>
        <p:nvSpPr>
          <p:cNvPr id="2253" name="Google Shape;2253;g37b1d9d8a38_3_26"/>
          <p:cNvSpPr/>
          <p:nvPr/>
        </p:nvSpPr>
        <p:spPr>
          <a:xfrm>
            <a:off x="5987351" y="246926"/>
            <a:ext cx="2628600" cy="2807100"/>
          </a:xfrm>
          <a:prstGeom prst="ellipse">
            <a:avLst/>
          </a:prstGeom>
          <a:blipFill rotWithShape="1">
            <a:blip r:embed="rId3">
              <a:alphaModFix/>
            </a:blip>
            <a:stretch>
              <a:fillRect/>
            </a:stretch>
          </a:blip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54" name="Google Shape;2254;g37b1d9d8a38_3_26"/>
          <p:cNvSpPr/>
          <p:nvPr/>
        </p:nvSpPr>
        <p:spPr>
          <a:xfrm>
            <a:off x="7511800" y="246935"/>
            <a:ext cx="1236564" cy="48922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55" name="Google Shape;2255;g37b1d9d8a38_3_26"/>
          <p:cNvSpPr/>
          <p:nvPr/>
        </p:nvSpPr>
        <p:spPr>
          <a:xfrm flipH="1">
            <a:off x="5688643" y="658705"/>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56" name="Google Shape;2256;g37b1d9d8a38_3_26"/>
          <p:cNvSpPr/>
          <p:nvPr/>
        </p:nvSpPr>
        <p:spPr>
          <a:xfrm flipH="1">
            <a:off x="8271018" y="7361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57" name="Google Shape;2257;g37b1d9d8a38_3_26"/>
          <p:cNvSpPr/>
          <p:nvPr/>
        </p:nvSpPr>
        <p:spPr>
          <a:xfrm flipH="1">
            <a:off x="6561593" y="2726715"/>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1"/>
        <p:cNvGrpSpPr/>
        <p:nvPr/>
      </p:nvGrpSpPr>
      <p:grpSpPr>
        <a:xfrm>
          <a:off x="0" y="0"/>
          <a:ext cx="0" cy="0"/>
          <a:chOff x="0" y="0"/>
          <a:chExt cx="0" cy="0"/>
        </a:xfrm>
      </p:grpSpPr>
      <p:sp>
        <p:nvSpPr>
          <p:cNvPr id="2262" name="Google Shape;2262;g37b1d9d8a38_3_183"/>
          <p:cNvSpPr txBox="1">
            <a:spLocks noGrp="1"/>
          </p:cNvSpPr>
          <p:nvPr>
            <p:ph type="title"/>
          </p:nvPr>
        </p:nvSpPr>
        <p:spPr>
          <a:xfrm>
            <a:off x="720000" y="444950"/>
            <a:ext cx="85677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500" b="1">
                <a:solidFill>
                  <a:srgbClr val="646B96"/>
                </a:solidFill>
                <a:highlight>
                  <a:srgbClr val="D5D9EE"/>
                </a:highlight>
                <a:latin typeface="Lexend"/>
                <a:ea typeface="Lexend"/>
                <a:cs typeface="Lexend"/>
                <a:sym typeface="Lexend"/>
              </a:rPr>
              <a:t>Note-Taking and Study Techniques</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a:p>
        </p:txBody>
      </p:sp>
      <p:sp>
        <p:nvSpPr>
          <p:cNvPr id="2263" name="Google Shape;2263;g37b1d9d8a38_3_183"/>
          <p:cNvSpPr txBox="1">
            <a:spLocks noGrp="1"/>
          </p:cNvSpPr>
          <p:nvPr>
            <p:ph type="body" idx="1"/>
          </p:nvPr>
        </p:nvSpPr>
        <p:spPr>
          <a:xfrm>
            <a:off x="720000" y="1658558"/>
            <a:ext cx="7002300" cy="29232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Calibri"/>
              <a:buChar char="●"/>
            </a:pPr>
            <a:r>
              <a:rPr lang="en-US" sz="2500" b="1" dirty="0">
                <a:latin typeface="Calibri"/>
                <a:ea typeface="Calibri"/>
                <a:cs typeface="Calibri"/>
                <a:sym typeface="Calibri"/>
              </a:rPr>
              <a:t>Mind Maps (familiar)</a:t>
            </a:r>
            <a:endParaRPr sz="2500" b="1"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b="1" dirty="0">
                <a:latin typeface="Calibri"/>
                <a:ea typeface="Calibri"/>
                <a:cs typeface="Calibri"/>
                <a:sym typeface="Calibri"/>
              </a:rPr>
              <a:t>Dual Coding (new)</a:t>
            </a:r>
            <a:endParaRPr sz="2500" b="1"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b="1" dirty="0">
                <a:latin typeface="Calibri"/>
                <a:ea typeface="Calibri"/>
                <a:cs typeface="Calibri"/>
                <a:sym typeface="Calibri"/>
              </a:rPr>
              <a:t>Mnemonics (familiar?)</a:t>
            </a:r>
            <a:endParaRPr sz="2500" b="1" dirty="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b="1" dirty="0" smtClean="0">
                <a:latin typeface="Calibri"/>
                <a:ea typeface="Calibri"/>
                <a:cs typeface="Calibri"/>
                <a:sym typeface="Calibri"/>
              </a:rPr>
              <a:t>Flashcards (In </a:t>
            </a:r>
            <a:r>
              <a:rPr lang="en-US" sz="2500" b="1" dirty="0">
                <a:latin typeface="Calibri"/>
                <a:ea typeface="Calibri"/>
                <a:cs typeface="Calibri"/>
                <a:sym typeface="Calibri"/>
              </a:rPr>
              <a:t>R</a:t>
            </a:r>
            <a:r>
              <a:rPr lang="en-US" sz="2500" b="1" dirty="0" smtClean="0">
                <a:latin typeface="Calibri"/>
                <a:ea typeface="Calibri"/>
                <a:cs typeface="Calibri"/>
                <a:sym typeface="Calibri"/>
              </a:rPr>
              <a:t>oom 9 and Library)</a:t>
            </a:r>
          </a:p>
          <a:p>
            <a:pPr marL="457200" lvl="0" indent="-387350" algn="l" rtl="0">
              <a:spcBef>
                <a:spcPts val="0"/>
              </a:spcBef>
              <a:spcAft>
                <a:spcPts val="0"/>
              </a:spcAft>
              <a:buSzPts val="2500"/>
              <a:buFont typeface="Calibri"/>
              <a:buChar char="●"/>
            </a:pPr>
            <a:r>
              <a:rPr lang="en-US" sz="2500" b="1" dirty="0" smtClean="0">
                <a:latin typeface="Calibri"/>
                <a:ea typeface="Calibri"/>
                <a:cs typeface="Calibri"/>
                <a:sym typeface="Calibri"/>
              </a:rPr>
              <a:t>Repetition</a:t>
            </a:r>
            <a:endParaRPr sz="2500" b="1" dirty="0">
              <a:latin typeface="Calibri"/>
              <a:ea typeface="Calibri"/>
              <a:cs typeface="Calibri"/>
              <a:sym typeface="Calibri"/>
            </a:endParaRPr>
          </a:p>
          <a:p>
            <a:pPr marL="0" lvl="0" indent="0" algn="l" rtl="0">
              <a:spcBef>
                <a:spcPts val="0"/>
              </a:spcBef>
              <a:spcAft>
                <a:spcPts val="0"/>
              </a:spcAft>
              <a:buNone/>
            </a:pPr>
            <a:endParaRPr sz="2500" b="1" dirty="0">
              <a:latin typeface="Calibri"/>
              <a:ea typeface="Calibri"/>
              <a:cs typeface="Calibri"/>
              <a:sym typeface="Calibri"/>
            </a:endParaRPr>
          </a:p>
        </p:txBody>
      </p:sp>
      <p:grpSp>
        <p:nvGrpSpPr>
          <p:cNvPr id="2264" name="Google Shape;2264;g37b1d9d8a38_3_183"/>
          <p:cNvGrpSpPr/>
          <p:nvPr/>
        </p:nvGrpSpPr>
        <p:grpSpPr>
          <a:xfrm>
            <a:off x="6926940" y="1831165"/>
            <a:ext cx="1670750" cy="2264397"/>
            <a:chOff x="7154640" y="1268640"/>
            <a:chExt cx="1670750" cy="2264397"/>
          </a:xfrm>
        </p:grpSpPr>
        <p:sp>
          <p:nvSpPr>
            <p:cNvPr id="2265" name="Google Shape;2265;g37b1d9d8a38_3_183"/>
            <p:cNvSpPr/>
            <p:nvPr/>
          </p:nvSpPr>
          <p:spPr>
            <a:xfrm>
              <a:off x="7154640" y="3023640"/>
              <a:ext cx="767884" cy="509397"/>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66" name="Google Shape;2266;g37b1d9d8a38_3_183"/>
            <p:cNvSpPr/>
            <p:nvPr/>
          </p:nvSpPr>
          <p:spPr>
            <a:xfrm>
              <a:off x="7194960" y="3000600"/>
              <a:ext cx="721446" cy="442083"/>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67" name="Google Shape;2267;g37b1d9d8a38_3_183"/>
            <p:cNvSpPr/>
            <p:nvPr/>
          </p:nvSpPr>
          <p:spPr>
            <a:xfrm>
              <a:off x="7499520" y="1268640"/>
              <a:ext cx="1024205" cy="1993671"/>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68" name="Google Shape;2268;g37b1d9d8a38_3_183"/>
            <p:cNvSpPr/>
            <p:nvPr/>
          </p:nvSpPr>
          <p:spPr>
            <a:xfrm>
              <a:off x="7194600" y="1384200"/>
              <a:ext cx="1449719" cy="1437844"/>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269" name="Google Shape;2269;g37b1d9d8a38_3_183"/>
            <p:cNvSpPr/>
            <p:nvPr/>
          </p:nvSpPr>
          <p:spPr>
            <a:xfrm>
              <a:off x="8112240" y="2037600"/>
              <a:ext cx="531723" cy="402839"/>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0" name="Google Shape;2270;g37b1d9d8a38_3_183"/>
            <p:cNvSpPr/>
            <p:nvPr/>
          </p:nvSpPr>
          <p:spPr>
            <a:xfrm>
              <a:off x="7240320" y="1384560"/>
              <a:ext cx="744484" cy="64475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1" name="Google Shape;2271;g37b1d9d8a38_3_183"/>
            <p:cNvSpPr/>
            <p:nvPr/>
          </p:nvSpPr>
          <p:spPr>
            <a:xfrm>
              <a:off x="7603200" y="2292840"/>
              <a:ext cx="653759" cy="529197"/>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2" name="Google Shape;2272;g37b1d9d8a38_3_183"/>
            <p:cNvSpPr/>
            <p:nvPr/>
          </p:nvSpPr>
          <p:spPr>
            <a:xfrm>
              <a:off x="8047800" y="1635840"/>
              <a:ext cx="347400" cy="321122"/>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3" name="Google Shape;2273;g37b1d9d8a38_3_183"/>
            <p:cNvSpPr/>
            <p:nvPr/>
          </p:nvSpPr>
          <p:spPr>
            <a:xfrm>
              <a:off x="7194600" y="2028960"/>
              <a:ext cx="245881" cy="265319"/>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4" name="Google Shape;2274;g37b1d9d8a38_3_183"/>
            <p:cNvSpPr/>
            <p:nvPr/>
          </p:nvSpPr>
          <p:spPr>
            <a:xfrm>
              <a:off x="7248960" y="1270800"/>
              <a:ext cx="1576430" cy="171971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5" name="Google Shape;2275;g37b1d9d8a38_3_183"/>
            <p:cNvSpPr/>
            <p:nvPr/>
          </p:nvSpPr>
          <p:spPr>
            <a:xfrm>
              <a:off x="7705080" y="2546640"/>
              <a:ext cx="776885" cy="280798"/>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6" name="Google Shape;2276;g37b1d9d8a38_3_183"/>
            <p:cNvSpPr/>
            <p:nvPr/>
          </p:nvSpPr>
          <p:spPr>
            <a:xfrm>
              <a:off x="8511120" y="2205360"/>
              <a:ext cx="130320" cy="272158"/>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7" name="Google Shape;2277;g37b1d9d8a38_3_183"/>
            <p:cNvSpPr/>
            <p:nvPr/>
          </p:nvSpPr>
          <p:spPr>
            <a:xfrm>
              <a:off x="7191720" y="1498680"/>
              <a:ext cx="344880" cy="493197"/>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8" name="Google Shape;2278;g37b1d9d8a38_3_183"/>
            <p:cNvSpPr/>
            <p:nvPr/>
          </p:nvSpPr>
          <p:spPr>
            <a:xfrm>
              <a:off x="8429760" y="1368000"/>
              <a:ext cx="306722" cy="379800"/>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79" name="Google Shape;2279;g37b1d9d8a38_3_183"/>
            <p:cNvSpPr/>
            <p:nvPr/>
          </p:nvSpPr>
          <p:spPr>
            <a:xfrm>
              <a:off x="8722080" y="1802160"/>
              <a:ext cx="60840" cy="105480"/>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52900" rIns="91425" bIns="52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0" name="Google Shape;2280;g37b1d9d8a38_3_183"/>
            <p:cNvSpPr/>
            <p:nvPr/>
          </p:nvSpPr>
          <p:spPr>
            <a:xfrm>
              <a:off x="7409160" y="2814840"/>
              <a:ext cx="319321" cy="152639"/>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1" name="Google Shape;2281;g37b1d9d8a38_3_183"/>
            <p:cNvSpPr/>
            <p:nvPr/>
          </p:nvSpPr>
          <p:spPr>
            <a:xfrm>
              <a:off x="7444080" y="3306600"/>
              <a:ext cx="490323" cy="147959"/>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74150" rIns="91425" bIns="741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2" name="Google Shape;2282;g37b1d9d8a38_3_183"/>
            <p:cNvSpPr/>
            <p:nvPr/>
          </p:nvSpPr>
          <p:spPr>
            <a:xfrm>
              <a:off x="7207920" y="3078720"/>
              <a:ext cx="91440" cy="137521"/>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3" name="Google Shape;2283;g37b1d9d8a38_3_183"/>
            <p:cNvSpPr/>
            <p:nvPr/>
          </p:nvSpPr>
          <p:spPr>
            <a:xfrm>
              <a:off x="7255440" y="3107880"/>
              <a:ext cx="360" cy="3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350" rIns="91425" bIns="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4" name="Google Shape;2284;g37b1d9d8a38_3_183"/>
            <p:cNvSpPr/>
            <p:nvPr/>
          </p:nvSpPr>
          <p:spPr>
            <a:xfrm>
              <a:off x="8186400" y="1328760"/>
              <a:ext cx="104040" cy="85320"/>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285" name="Google Shape;2285;g37b1d9d8a38_3_183"/>
            <p:cNvSpPr/>
            <p:nvPr/>
          </p:nvSpPr>
          <p:spPr>
            <a:xfrm>
              <a:off x="7280280" y="3323520"/>
              <a:ext cx="127079" cy="86759"/>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0"/>
        <p:cNvGrpSpPr/>
        <p:nvPr/>
      </p:nvGrpSpPr>
      <p:grpSpPr>
        <a:xfrm>
          <a:off x="0" y="0"/>
          <a:ext cx="0" cy="0"/>
          <a:chOff x="0" y="0"/>
          <a:chExt cx="0" cy="0"/>
        </a:xfrm>
      </p:grpSpPr>
      <p:sp>
        <p:nvSpPr>
          <p:cNvPr id="2291" name="Google Shape;2291;g37c00009f2b_0_12"/>
          <p:cNvSpPr txBox="1">
            <a:spLocks noGrp="1"/>
          </p:cNvSpPr>
          <p:nvPr>
            <p:ph type="title"/>
          </p:nvPr>
        </p:nvSpPr>
        <p:spPr>
          <a:xfrm>
            <a:off x="720000" y="444950"/>
            <a:ext cx="85677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500" b="1">
                <a:solidFill>
                  <a:srgbClr val="646B96"/>
                </a:solidFill>
                <a:highlight>
                  <a:srgbClr val="D5D9EE"/>
                </a:highlight>
                <a:latin typeface="Lexend"/>
                <a:ea typeface="Lexend"/>
                <a:cs typeface="Lexend"/>
                <a:sym typeface="Lexend"/>
              </a:rPr>
              <a:t>Mind Maps</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a:p>
        </p:txBody>
      </p:sp>
      <p:sp>
        <p:nvSpPr>
          <p:cNvPr id="2292" name="Google Shape;2292;g37c00009f2b_0_12"/>
          <p:cNvSpPr txBox="1">
            <a:spLocks noGrp="1"/>
          </p:cNvSpPr>
          <p:nvPr>
            <p:ph type="body" idx="1"/>
          </p:nvPr>
        </p:nvSpPr>
        <p:spPr>
          <a:xfrm>
            <a:off x="720000" y="1658558"/>
            <a:ext cx="7002300" cy="2923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500" b="1">
              <a:latin typeface="Calibri"/>
              <a:ea typeface="Calibri"/>
              <a:cs typeface="Calibri"/>
              <a:sym typeface="Calibri"/>
            </a:endParaRPr>
          </a:p>
        </p:txBody>
      </p:sp>
      <p:pic>
        <p:nvPicPr>
          <p:cNvPr id="2293" name="Google Shape;2293;g37c00009f2b_0_12"/>
          <p:cNvPicPr preferRelativeResize="0"/>
          <p:nvPr/>
        </p:nvPicPr>
        <p:blipFill>
          <a:blip r:embed="rId3">
            <a:alphaModFix/>
          </a:blip>
          <a:stretch>
            <a:fillRect/>
          </a:stretch>
        </p:blipFill>
        <p:spPr>
          <a:xfrm>
            <a:off x="4081350" y="1101025"/>
            <a:ext cx="4965175" cy="3873700"/>
          </a:xfrm>
          <a:prstGeom prst="rect">
            <a:avLst/>
          </a:prstGeom>
          <a:noFill/>
          <a:ln>
            <a:noFill/>
          </a:ln>
        </p:spPr>
      </p:pic>
      <p:pic>
        <p:nvPicPr>
          <p:cNvPr id="2294" name="Google Shape;2294;g37c00009f2b_0_12"/>
          <p:cNvPicPr preferRelativeResize="0"/>
          <p:nvPr/>
        </p:nvPicPr>
        <p:blipFill>
          <a:blip r:embed="rId4">
            <a:alphaModFix/>
          </a:blip>
          <a:stretch>
            <a:fillRect/>
          </a:stretch>
        </p:blipFill>
        <p:spPr>
          <a:xfrm>
            <a:off x="624649" y="1101025"/>
            <a:ext cx="3401774" cy="3913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sp>
        <p:nvSpPr>
          <p:cNvPr id="2299" name="Google Shape;2299;g37c00009f2b_0_71"/>
          <p:cNvSpPr txBox="1">
            <a:spLocks noGrp="1"/>
          </p:cNvSpPr>
          <p:nvPr>
            <p:ph type="title"/>
          </p:nvPr>
        </p:nvSpPr>
        <p:spPr>
          <a:xfrm>
            <a:off x="720000" y="444950"/>
            <a:ext cx="85677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500" b="1">
                <a:solidFill>
                  <a:srgbClr val="646B96"/>
                </a:solidFill>
                <a:highlight>
                  <a:srgbClr val="D5D9EE"/>
                </a:highlight>
                <a:latin typeface="Lexend"/>
                <a:ea typeface="Lexend"/>
                <a:cs typeface="Lexend"/>
                <a:sym typeface="Lexend"/>
              </a:rPr>
              <a:t>Dual Coding</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b="1"/>
          </a:p>
        </p:txBody>
      </p:sp>
      <p:sp>
        <p:nvSpPr>
          <p:cNvPr id="2300" name="Google Shape;2300;g37c00009f2b_0_71"/>
          <p:cNvSpPr txBox="1">
            <a:spLocks noGrp="1"/>
          </p:cNvSpPr>
          <p:nvPr>
            <p:ph type="body" idx="1"/>
          </p:nvPr>
        </p:nvSpPr>
        <p:spPr>
          <a:xfrm>
            <a:off x="499650" y="1110150"/>
            <a:ext cx="8464800" cy="29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Lexend"/>
                <a:ea typeface="Lexend"/>
                <a:cs typeface="Lexend"/>
                <a:sym typeface="Lexend"/>
              </a:rPr>
              <a:t>Dual Coding is the process of blending both words and pictures while learning. Viewing those two formats gives us two different representations of the same piece of information. </a:t>
            </a:r>
            <a:endParaRPr sz="2000">
              <a:latin typeface="Lexend"/>
              <a:ea typeface="Lexend"/>
              <a:cs typeface="Lexend"/>
              <a:sym typeface="Lexend"/>
            </a:endParaRPr>
          </a:p>
        </p:txBody>
      </p:sp>
      <p:pic>
        <p:nvPicPr>
          <p:cNvPr id="2301" name="Google Shape;2301;g37c00009f2b_0_71"/>
          <p:cNvPicPr preferRelativeResize="0"/>
          <p:nvPr/>
        </p:nvPicPr>
        <p:blipFill rotWithShape="1">
          <a:blip r:embed="rId3">
            <a:alphaModFix/>
          </a:blip>
          <a:srcRect l="1080" t="25997" r="1576" b="26255"/>
          <a:stretch/>
        </p:blipFill>
        <p:spPr>
          <a:xfrm>
            <a:off x="547722" y="2365513"/>
            <a:ext cx="8238364" cy="23622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pic>
        <p:nvPicPr>
          <p:cNvPr id="2307" name="Google Shape;2307;g37c00009f2b_0_39"/>
          <p:cNvPicPr preferRelativeResize="0"/>
          <p:nvPr/>
        </p:nvPicPr>
        <p:blipFill rotWithShape="1">
          <a:blip r:embed="rId3">
            <a:alphaModFix/>
          </a:blip>
          <a:srcRect/>
          <a:stretch/>
        </p:blipFill>
        <p:spPr>
          <a:xfrm>
            <a:off x="4976191" y="249736"/>
            <a:ext cx="3484663" cy="4651513"/>
          </a:xfrm>
          <a:prstGeom prst="rect">
            <a:avLst/>
          </a:prstGeom>
          <a:noFill/>
          <a:ln>
            <a:noFill/>
          </a:ln>
        </p:spPr>
      </p:pic>
      <p:pic>
        <p:nvPicPr>
          <p:cNvPr id="2308" name="Google Shape;2308;g37c00009f2b_0_39"/>
          <p:cNvPicPr preferRelativeResize="0"/>
          <p:nvPr/>
        </p:nvPicPr>
        <p:blipFill rotWithShape="1">
          <a:blip r:embed="rId4">
            <a:alphaModFix/>
          </a:blip>
          <a:srcRect t="82967" r="74360"/>
          <a:stretch/>
        </p:blipFill>
        <p:spPr>
          <a:xfrm>
            <a:off x="928884" y="329786"/>
            <a:ext cx="3048000" cy="1173789"/>
          </a:xfrm>
          <a:prstGeom prst="rect">
            <a:avLst/>
          </a:prstGeom>
          <a:noFill/>
          <a:ln>
            <a:noFill/>
          </a:ln>
        </p:spPr>
      </p:pic>
      <p:pic>
        <p:nvPicPr>
          <p:cNvPr id="2309" name="Google Shape;2309;g37c00009f2b_0_39"/>
          <p:cNvPicPr preferRelativeResize="0"/>
          <p:nvPr/>
        </p:nvPicPr>
        <p:blipFill rotWithShape="1">
          <a:blip r:embed="rId4">
            <a:alphaModFix/>
          </a:blip>
          <a:srcRect l="25544" t="82796" r="49380"/>
          <a:stretch/>
        </p:blipFill>
        <p:spPr>
          <a:xfrm>
            <a:off x="962450" y="1591786"/>
            <a:ext cx="2980839" cy="1185538"/>
          </a:xfrm>
          <a:prstGeom prst="rect">
            <a:avLst/>
          </a:prstGeom>
          <a:noFill/>
          <a:ln>
            <a:noFill/>
          </a:ln>
        </p:spPr>
      </p:pic>
      <p:pic>
        <p:nvPicPr>
          <p:cNvPr id="2310" name="Google Shape;2310;g37c00009f2b_0_39"/>
          <p:cNvPicPr preferRelativeResize="0"/>
          <p:nvPr/>
        </p:nvPicPr>
        <p:blipFill rotWithShape="1">
          <a:blip r:embed="rId4">
            <a:alphaModFix/>
          </a:blip>
          <a:srcRect l="48720" t="82214" r="25639"/>
          <a:stretch/>
        </p:blipFill>
        <p:spPr>
          <a:xfrm>
            <a:off x="928884" y="2575493"/>
            <a:ext cx="3048000" cy="1225648"/>
          </a:xfrm>
          <a:prstGeom prst="rect">
            <a:avLst/>
          </a:prstGeom>
          <a:noFill/>
          <a:ln>
            <a:noFill/>
          </a:ln>
        </p:spPr>
      </p:pic>
      <p:pic>
        <p:nvPicPr>
          <p:cNvPr id="2311" name="Google Shape;2311;g37c00009f2b_0_39"/>
          <p:cNvPicPr preferRelativeResize="0"/>
          <p:nvPr/>
        </p:nvPicPr>
        <p:blipFill rotWithShape="1">
          <a:blip r:embed="rId4">
            <a:alphaModFix/>
          </a:blip>
          <a:srcRect l="74360" t="81294"/>
          <a:stretch/>
        </p:blipFill>
        <p:spPr>
          <a:xfrm>
            <a:off x="928884" y="3712976"/>
            <a:ext cx="3048000" cy="12891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3"/>
          <p:cNvSpPr txBox="1">
            <a:spLocks noGrp="1"/>
          </p:cNvSpPr>
          <p:nvPr>
            <p:ph type="title"/>
          </p:nvPr>
        </p:nvSpPr>
        <p:spPr>
          <a:xfrm>
            <a:off x="720000" y="444960"/>
            <a:ext cx="7002300" cy="57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How Do We Learn?</a:t>
            </a:r>
            <a:endParaRPr sz="3500" u="none" strike="noStrike">
              <a:solidFill>
                <a:schemeClr val="dk1"/>
              </a:solidFill>
              <a:latin typeface="Lexend"/>
              <a:ea typeface="Lexend"/>
              <a:cs typeface="Lexend"/>
              <a:sym typeface="Lexend"/>
            </a:endParaRPr>
          </a:p>
        </p:txBody>
      </p:sp>
      <p:sp>
        <p:nvSpPr>
          <p:cNvPr id="2012" name="Google Shape;2012;p3"/>
          <p:cNvSpPr/>
          <p:nvPr/>
        </p:nvSpPr>
        <p:spPr>
          <a:xfrm rot="144600">
            <a:off x="3913560" y="1503000"/>
            <a:ext cx="1770480" cy="1489680"/>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13" name="Google Shape;2013;p3"/>
          <p:cNvSpPr/>
          <p:nvPr/>
        </p:nvSpPr>
        <p:spPr>
          <a:xfrm>
            <a:off x="5604480" y="225180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14" name="Google Shape;2014;p3"/>
          <p:cNvSpPr/>
          <p:nvPr/>
        </p:nvSpPr>
        <p:spPr>
          <a:xfrm>
            <a:off x="6779565" y="438295"/>
            <a:ext cx="1236564" cy="48922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15" name="Google Shape;2015;p3"/>
          <p:cNvSpPr/>
          <p:nvPr/>
        </p:nvSpPr>
        <p:spPr>
          <a:xfrm>
            <a:off x="8016120" y="422244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16" name="Google Shape;2016;p3"/>
          <p:cNvSpPr/>
          <p:nvPr/>
        </p:nvSpPr>
        <p:spPr>
          <a:xfrm>
            <a:off x="1118520" y="127044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17" name="Google Shape;2017;p3"/>
          <p:cNvSpPr/>
          <p:nvPr/>
        </p:nvSpPr>
        <p:spPr>
          <a:xfrm>
            <a:off x="1325530" y="172676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18" name="Google Shape;2018;p3"/>
          <p:cNvSpPr/>
          <p:nvPr/>
        </p:nvSpPr>
        <p:spPr>
          <a:xfrm>
            <a:off x="8148600" y="58968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pic>
        <p:nvPicPr>
          <p:cNvPr id="2019" name="Google Shape;2019;p3" descr="A close up of a logo&#10;&#10;Description automatically generated"/>
          <p:cNvPicPr preferRelativeResize="0"/>
          <p:nvPr/>
        </p:nvPicPr>
        <p:blipFill>
          <a:blip r:embed="rId3">
            <a:alphaModFix/>
          </a:blip>
          <a:stretch>
            <a:fillRect/>
          </a:stretch>
        </p:blipFill>
        <p:spPr>
          <a:xfrm>
            <a:off x="1532525" y="1174375"/>
            <a:ext cx="5734050" cy="3409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5"/>
        <p:cNvGrpSpPr/>
        <p:nvPr/>
      </p:nvGrpSpPr>
      <p:grpSpPr>
        <a:xfrm>
          <a:off x="0" y="0"/>
          <a:ext cx="0" cy="0"/>
          <a:chOff x="0" y="0"/>
          <a:chExt cx="0" cy="0"/>
        </a:xfrm>
      </p:grpSpPr>
      <p:sp>
        <p:nvSpPr>
          <p:cNvPr id="2316" name="Google Shape;2316;g37b1d9d8a38_3_210"/>
          <p:cNvSpPr txBox="1">
            <a:spLocks noGrp="1"/>
          </p:cNvSpPr>
          <p:nvPr>
            <p:ph type="title"/>
          </p:nvPr>
        </p:nvSpPr>
        <p:spPr>
          <a:xfrm>
            <a:off x="720000" y="444960"/>
            <a:ext cx="7002300" cy="572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3500" b="1">
                <a:solidFill>
                  <a:srgbClr val="646B96"/>
                </a:solidFill>
                <a:highlight>
                  <a:srgbClr val="D5D9EE"/>
                </a:highlight>
                <a:latin typeface="Lexend"/>
                <a:ea typeface="Lexend"/>
                <a:cs typeface="Lexend"/>
                <a:sym typeface="Lexend"/>
              </a:rPr>
              <a:t>Some Study Strategies</a:t>
            </a:r>
            <a:endParaRPr sz="3500">
              <a:solidFill>
                <a:schemeClr val="dk1"/>
              </a:solidFill>
              <a:latin typeface="Lexend"/>
              <a:ea typeface="Lexend"/>
              <a:cs typeface="Lexend"/>
              <a:sym typeface="Lexend"/>
            </a:endParaRPr>
          </a:p>
          <a:p>
            <a:pPr marL="0" lvl="0" indent="0" algn="l" rtl="0">
              <a:spcBef>
                <a:spcPts val="0"/>
              </a:spcBef>
              <a:spcAft>
                <a:spcPts val="0"/>
              </a:spcAft>
              <a:buNone/>
            </a:pPr>
            <a:endParaRPr/>
          </a:p>
        </p:txBody>
      </p:sp>
      <p:sp>
        <p:nvSpPr>
          <p:cNvPr id="2317" name="Google Shape;2317;g37b1d9d8a38_3_210"/>
          <p:cNvSpPr txBox="1">
            <a:spLocks noGrp="1"/>
          </p:cNvSpPr>
          <p:nvPr>
            <p:ph type="body" idx="1"/>
          </p:nvPr>
        </p:nvSpPr>
        <p:spPr>
          <a:xfrm>
            <a:off x="720000" y="1215758"/>
            <a:ext cx="7002300" cy="2923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US" sz="2000" b="1" dirty="0" err="1" smtClean="0">
                <a:latin typeface="Calibri"/>
                <a:ea typeface="Calibri"/>
                <a:cs typeface="Calibri"/>
                <a:sym typeface="Calibri"/>
              </a:rPr>
              <a:t>Pomodoro</a:t>
            </a:r>
            <a:r>
              <a:rPr lang="en-US" sz="2000" b="1" dirty="0" smtClean="0">
                <a:latin typeface="Calibri"/>
                <a:ea typeface="Calibri"/>
                <a:cs typeface="Calibri"/>
                <a:sym typeface="Calibri"/>
              </a:rPr>
              <a:t> timers – 25 minute slots, 5 minute breaks</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Spaced Intervals Practice</a:t>
            </a: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b="1" dirty="0">
                <a:latin typeface="Calibri"/>
                <a:ea typeface="Calibri"/>
                <a:cs typeface="Calibri"/>
                <a:sym typeface="Calibri"/>
              </a:rPr>
              <a:t>Recording </a:t>
            </a:r>
            <a:r>
              <a:rPr lang="en-US" sz="2000" b="1" dirty="0" smtClean="0">
                <a:latin typeface="Calibri"/>
                <a:ea typeface="Calibri"/>
                <a:cs typeface="Calibri"/>
                <a:sym typeface="Calibri"/>
              </a:rPr>
              <a:t>Summaries</a:t>
            </a:r>
          </a:p>
          <a:p>
            <a:pPr marL="457200" lvl="0" indent="-355600" algn="l" rtl="0">
              <a:spcBef>
                <a:spcPts val="0"/>
              </a:spcBef>
              <a:spcAft>
                <a:spcPts val="0"/>
              </a:spcAft>
              <a:buSzPts val="2000"/>
              <a:buFont typeface="Calibri"/>
              <a:buChar char="●"/>
            </a:pPr>
            <a:r>
              <a:rPr lang="en-US" sz="2000" b="1" dirty="0" smtClean="0">
                <a:latin typeface="Calibri"/>
                <a:ea typeface="Calibri"/>
                <a:cs typeface="Calibri"/>
                <a:sym typeface="Calibri"/>
              </a:rPr>
              <a:t>Signing up to the e-</a:t>
            </a:r>
            <a:r>
              <a:rPr lang="en-US" sz="2000" b="1" dirty="0" err="1" smtClean="0">
                <a:latin typeface="Calibri"/>
                <a:ea typeface="Calibri"/>
                <a:cs typeface="Calibri"/>
                <a:sym typeface="Calibri"/>
              </a:rPr>
              <a:t>Sgoil</a:t>
            </a:r>
            <a:r>
              <a:rPr lang="en-US" sz="2000" b="1" dirty="0" smtClean="0">
                <a:latin typeface="Calibri"/>
                <a:ea typeface="Calibri"/>
                <a:cs typeface="Calibri"/>
                <a:sym typeface="Calibri"/>
              </a:rPr>
              <a:t> webinars for subjects</a:t>
            </a:r>
          </a:p>
          <a:p>
            <a:pPr marL="101600" lvl="0" indent="0" algn="l" rtl="0">
              <a:spcBef>
                <a:spcPts val="0"/>
              </a:spcBef>
              <a:spcAft>
                <a:spcPts val="0"/>
              </a:spcAft>
              <a:buSzPts val="2000"/>
            </a:pPr>
            <a:endParaRPr lang="en-US" sz="2000" b="1" dirty="0" smtClean="0">
              <a:latin typeface="Calibri"/>
              <a:ea typeface="Calibri"/>
              <a:cs typeface="Calibri"/>
              <a:sym typeface="Calibri"/>
            </a:endParaRPr>
          </a:p>
          <a:p>
            <a:pPr lvl="0" indent="-355600">
              <a:buSzPts val="2000"/>
              <a:buFont typeface="Calibri"/>
              <a:buChar char="●"/>
            </a:pPr>
            <a:r>
              <a:rPr lang="en-US" sz="2000" b="1" dirty="0" smtClean="0">
                <a:latin typeface="Calibri"/>
                <a:ea typeface="Calibri"/>
                <a:cs typeface="Calibri"/>
                <a:sym typeface="Calibri"/>
              </a:rPr>
              <a:t>Qualifications Scotland past </a:t>
            </a:r>
            <a:r>
              <a:rPr lang="en-US" sz="2000" b="1" dirty="0">
                <a:latin typeface="Calibri"/>
                <a:ea typeface="Calibri"/>
                <a:cs typeface="Calibri"/>
                <a:sym typeface="Calibri"/>
              </a:rPr>
              <a:t>papers </a:t>
            </a:r>
            <a:r>
              <a:rPr lang="en-US" sz="2000" b="1" dirty="0">
                <a:latin typeface="Calibri"/>
                <a:ea typeface="Calibri"/>
                <a:cs typeface="Calibri"/>
                <a:sym typeface="Calibri"/>
                <a:hlinkClick r:id="rId3"/>
              </a:rPr>
              <a:t>https://</a:t>
            </a:r>
            <a:r>
              <a:rPr lang="en-US" sz="2000" b="1" dirty="0" smtClean="0">
                <a:latin typeface="Calibri"/>
                <a:ea typeface="Calibri"/>
                <a:cs typeface="Calibri"/>
                <a:sym typeface="Calibri"/>
                <a:hlinkClick r:id="rId3"/>
              </a:rPr>
              <a:t>www.sqa.org.uk/pastpapers/findpastpaper.htm</a:t>
            </a:r>
            <a:endParaRPr lang="en-US" sz="2000" b="1" dirty="0" smtClean="0">
              <a:latin typeface="Calibri"/>
              <a:ea typeface="Calibri"/>
              <a:cs typeface="Calibri"/>
              <a:sym typeface="Calibri"/>
            </a:endParaRPr>
          </a:p>
          <a:p>
            <a:pPr marL="101600" lvl="0" indent="0">
              <a:buSzPts val="2000"/>
            </a:pPr>
            <a:endParaRPr lang="en-US" sz="2000" b="1" dirty="0" smtClean="0">
              <a:latin typeface="Calibri"/>
              <a:ea typeface="Calibri"/>
              <a:cs typeface="Calibri"/>
              <a:sym typeface="Calibri"/>
            </a:endParaRPr>
          </a:p>
          <a:p>
            <a:pPr lvl="0" indent="-355600">
              <a:buSzPts val="2000"/>
              <a:buFont typeface="Calibri"/>
              <a:buChar char="●"/>
            </a:pPr>
            <a:endParaRPr sz="2000" b="1" dirty="0">
              <a:latin typeface="Calibri"/>
              <a:ea typeface="Calibri"/>
              <a:cs typeface="Calibri"/>
              <a:sym typeface="Calibri"/>
            </a:endParaRPr>
          </a:p>
        </p:txBody>
      </p:sp>
      <p:grpSp>
        <p:nvGrpSpPr>
          <p:cNvPr id="2318" name="Google Shape;2318;g37b1d9d8a38_3_210"/>
          <p:cNvGrpSpPr/>
          <p:nvPr/>
        </p:nvGrpSpPr>
        <p:grpSpPr>
          <a:xfrm>
            <a:off x="7033253" y="584788"/>
            <a:ext cx="1670750" cy="2264397"/>
            <a:chOff x="7154640" y="1268640"/>
            <a:chExt cx="1670750" cy="2264397"/>
          </a:xfrm>
        </p:grpSpPr>
        <p:sp>
          <p:nvSpPr>
            <p:cNvPr id="2319" name="Google Shape;2319;g37b1d9d8a38_3_210"/>
            <p:cNvSpPr/>
            <p:nvPr/>
          </p:nvSpPr>
          <p:spPr>
            <a:xfrm>
              <a:off x="7154640" y="3023640"/>
              <a:ext cx="767884" cy="509397"/>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0" name="Google Shape;2320;g37b1d9d8a38_3_210"/>
            <p:cNvSpPr/>
            <p:nvPr/>
          </p:nvSpPr>
          <p:spPr>
            <a:xfrm>
              <a:off x="7194960" y="3000600"/>
              <a:ext cx="721446" cy="442083"/>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321" name="Google Shape;2321;g37b1d9d8a38_3_210"/>
            <p:cNvSpPr/>
            <p:nvPr/>
          </p:nvSpPr>
          <p:spPr>
            <a:xfrm>
              <a:off x="7499520" y="1268640"/>
              <a:ext cx="1024205" cy="1993671"/>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2" name="Google Shape;2322;g37b1d9d8a38_3_210"/>
            <p:cNvSpPr/>
            <p:nvPr/>
          </p:nvSpPr>
          <p:spPr>
            <a:xfrm>
              <a:off x="7194600" y="1384200"/>
              <a:ext cx="1449719" cy="1437844"/>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323" name="Google Shape;2323;g37b1d9d8a38_3_210"/>
            <p:cNvSpPr/>
            <p:nvPr/>
          </p:nvSpPr>
          <p:spPr>
            <a:xfrm>
              <a:off x="8112240" y="2037600"/>
              <a:ext cx="531723" cy="402839"/>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4" name="Google Shape;2324;g37b1d9d8a38_3_210"/>
            <p:cNvSpPr/>
            <p:nvPr/>
          </p:nvSpPr>
          <p:spPr>
            <a:xfrm>
              <a:off x="7240320" y="1384560"/>
              <a:ext cx="744484" cy="64475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5" name="Google Shape;2325;g37b1d9d8a38_3_210"/>
            <p:cNvSpPr/>
            <p:nvPr/>
          </p:nvSpPr>
          <p:spPr>
            <a:xfrm>
              <a:off x="7603200" y="2292840"/>
              <a:ext cx="653759" cy="529197"/>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6" name="Google Shape;2326;g37b1d9d8a38_3_210"/>
            <p:cNvSpPr/>
            <p:nvPr/>
          </p:nvSpPr>
          <p:spPr>
            <a:xfrm>
              <a:off x="8047800" y="1635840"/>
              <a:ext cx="347400" cy="321122"/>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7" name="Google Shape;2327;g37b1d9d8a38_3_210"/>
            <p:cNvSpPr/>
            <p:nvPr/>
          </p:nvSpPr>
          <p:spPr>
            <a:xfrm>
              <a:off x="7194600" y="2028960"/>
              <a:ext cx="245881" cy="265319"/>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8" name="Google Shape;2328;g37b1d9d8a38_3_210"/>
            <p:cNvSpPr/>
            <p:nvPr/>
          </p:nvSpPr>
          <p:spPr>
            <a:xfrm>
              <a:off x="7248960" y="1270800"/>
              <a:ext cx="1576430" cy="171971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29" name="Google Shape;2329;g37b1d9d8a38_3_210"/>
            <p:cNvSpPr/>
            <p:nvPr/>
          </p:nvSpPr>
          <p:spPr>
            <a:xfrm>
              <a:off x="7705080" y="2546640"/>
              <a:ext cx="776885" cy="280798"/>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0" name="Google Shape;2330;g37b1d9d8a38_3_210"/>
            <p:cNvSpPr/>
            <p:nvPr/>
          </p:nvSpPr>
          <p:spPr>
            <a:xfrm>
              <a:off x="8511120" y="2205360"/>
              <a:ext cx="130320" cy="272158"/>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1" name="Google Shape;2331;g37b1d9d8a38_3_210"/>
            <p:cNvSpPr/>
            <p:nvPr/>
          </p:nvSpPr>
          <p:spPr>
            <a:xfrm>
              <a:off x="7191720" y="1498680"/>
              <a:ext cx="344880" cy="493197"/>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2" name="Google Shape;2332;g37b1d9d8a38_3_210"/>
            <p:cNvSpPr/>
            <p:nvPr/>
          </p:nvSpPr>
          <p:spPr>
            <a:xfrm>
              <a:off x="8429760" y="1368000"/>
              <a:ext cx="306722" cy="379800"/>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3" name="Google Shape;2333;g37b1d9d8a38_3_210"/>
            <p:cNvSpPr/>
            <p:nvPr/>
          </p:nvSpPr>
          <p:spPr>
            <a:xfrm>
              <a:off x="8722080" y="1802160"/>
              <a:ext cx="60840" cy="105480"/>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52900" rIns="91425" bIns="52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4" name="Google Shape;2334;g37b1d9d8a38_3_210"/>
            <p:cNvSpPr/>
            <p:nvPr/>
          </p:nvSpPr>
          <p:spPr>
            <a:xfrm>
              <a:off x="7409160" y="2814840"/>
              <a:ext cx="319321" cy="152639"/>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5" name="Google Shape;2335;g37b1d9d8a38_3_210"/>
            <p:cNvSpPr/>
            <p:nvPr/>
          </p:nvSpPr>
          <p:spPr>
            <a:xfrm>
              <a:off x="7444080" y="3306600"/>
              <a:ext cx="490323" cy="147959"/>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74150" rIns="91425" bIns="741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6" name="Google Shape;2336;g37b1d9d8a38_3_210"/>
            <p:cNvSpPr/>
            <p:nvPr/>
          </p:nvSpPr>
          <p:spPr>
            <a:xfrm>
              <a:off x="7207920" y="3078720"/>
              <a:ext cx="91440" cy="137521"/>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7" name="Google Shape;2337;g37b1d9d8a38_3_210"/>
            <p:cNvSpPr/>
            <p:nvPr/>
          </p:nvSpPr>
          <p:spPr>
            <a:xfrm>
              <a:off x="7255440" y="3107880"/>
              <a:ext cx="360" cy="3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350" rIns="91425" bIns="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8" name="Google Shape;2338;g37b1d9d8a38_3_210"/>
            <p:cNvSpPr/>
            <p:nvPr/>
          </p:nvSpPr>
          <p:spPr>
            <a:xfrm>
              <a:off x="8186400" y="1328760"/>
              <a:ext cx="104040" cy="85320"/>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39" name="Google Shape;2339;g37b1d9d8a38_3_210"/>
            <p:cNvSpPr/>
            <p:nvPr/>
          </p:nvSpPr>
          <p:spPr>
            <a:xfrm>
              <a:off x="7280280" y="3323520"/>
              <a:ext cx="127079" cy="86759"/>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2340" name="Google Shape;2340;g37b1d9d8a38_3_210"/>
          <p:cNvSpPr txBox="1"/>
          <p:nvPr/>
        </p:nvSpPr>
        <p:spPr>
          <a:xfrm>
            <a:off x="6022925" y="3872400"/>
            <a:ext cx="2446200" cy="7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1543878" y="772997"/>
            <a:ext cx="5788319" cy="3601846"/>
          </a:xfrm>
          <a:prstGeom prst="rect">
            <a:avLst/>
          </a:prstGeom>
        </p:spPr>
      </p:pic>
    </p:spTree>
    <p:extLst>
      <p:ext uri="{BB962C8B-B14F-4D97-AF65-F5344CB8AC3E}">
        <p14:creationId xmlns:p14="http://schemas.microsoft.com/office/powerpoint/2010/main" val="96683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Achieve – type in ‘Let’s achieve’ to google</a:t>
            </a:r>
            <a:endParaRPr lang="en-GB" sz="2400" dirty="0"/>
          </a:p>
        </p:txBody>
      </p:sp>
      <p:sp>
        <p:nvSpPr>
          <p:cNvPr id="3" name="Text Placeholder 2"/>
          <p:cNvSpPr>
            <a:spLocks noGrp="1"/>
          </p:cNvSpPr>
          <p:nvPr>
            <p:ph type="body" idx="1"/>
          </p:nvPr>
        </p:nvSpPr>
        <p:spPr>
          <a:xfrm>
            <a:off x="720000" y="1195841"/>
            <a:ext cx="7002360" cy="3462297"/>
          </a:xfrm>
        </p:spPr>
        <p:txBody>
          <a:bodyPr/>
          <a:lstStyle/>
          <a:p>
            <a:r>
              <a:rPr lang="en-GB" dirty="0" smtClean="0"/>
              <a:t>School code – </a:t>
            </a:r>
            <a:r>
              <a:rPr lang="en-GB" b="1" dirty="0"/>
              <a:t>9peTwCyh </a:t>
            </a:r>
            <a:endParaRPr lang="en-GB" dirty="0"/>
          </a:p>
          <a:p>
            <a:endParaRPr lang="en-GB" dirty="0"/>
          </a:p>
        </p:txBody>
      </p:sp>
      <p:pic>
        <p:nvPicPr>
          <p:cNvPr id="4" name="Picture 3"/>
          <p:cNvPicPr>
            <a:picLocks noChangeAspect="1"/>
          </p:cNvPicPr>
          <p:nvPr/>
        </p:nvPicPr>
        <p:blipFill>
          <a:blip r:embed="rId2"/>
          <a:stretch>
            <a:fillRect/>
          </a:stretch>
        </p:blipFill>
        <p:spPr>
          <a:xfrm>
            <a:off x="1684364" y="1760102"/>
            <a:ext cx="5073632" cy="2719258"/>
          </a:xfrm>
          <a:prstGeom prst="rect">
            <a:avLst/>
          </a:prstGeom>
        </p:spPr>
      </p:pic>
    </p:spTree>
    <p:extLst>
      <p:ext uri="{BB962C8B-B14F-4D97-AF65-F5344CB8AC3E}">
        <p14:creationId xmlns:p14="http://schemas.microsoft.com/office/powerpoint/2010/main" val="135568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449" y="417442"/>
            <a:ext cx="6066103" cy="4288735"/>
          </a:xfrm>
          <a:prstGeom prst="rect">
            <a:avLst/>
          </a:prstGeom>
        </p:spPr>
      </p:pic>
    </p:spTree>
    <p:extLst>
      <p:ext uri="{BB962C8B-B14F-4D97-AF65-F5344CB8AC3E}">
        <p14:creationId xmlns:p14="http://schemas.microsoft.com/office/powerpoint/2010/main" val="27433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4"/>
        <p:cNvGrpSpPr/>
        <p:nvPr/>
      </p:nvGrpSpPr>
      <p:grpSpPr>
        <a:xfrm>
          <a:off x="0" y="0"/>
          <a:ext cx="0" cy="0"/>
          <a:chOff x="0" y="0"/>
          <a:chExt cx="0" cy="0"/>
        </a:xfrm>
      </p:grpSpPr>
      <p:sp>
        <p:nvSpPr>
          <p:cNvPr id="2375" name="Google Shape;2375;p12"/>
          <p:cNvSpPr txBox="1">
            <a:spLocks noGrp="1"/>
          </p:cNvSpPr>
          <p:nvPr>
            <p:ph type="title"/>
          </p:nvPr>
        </p:nvSpPr>
        <p:spPr>
          <a:xfrm>
            <a:off x="2297558" y="1686045"/>
            <a:ext cx="4447800" cy="1056960"/>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Clr>
                <a:srgbClr val="000000"/>
              </a:buClr>
              <a:buSzPts val="1200"/>
              <a:buFont typeface="Calibri"/>
              <a:buNone/>
            </a:pPr>
            <a:r>
              <a:rPr lang="en-US" sz="2800" b="1" u="none" strike="noStrike" dirty="0">
                <a:solidFill>
                  <a:srgbClr val="000000"/>
                </a:solidFill>
                <a:latin typeface="Calibri"/>
                <a:ea typeface="Calibri"/>
                <a:cs typeface="Calibri"/>
                <a:sym typeface="Calibri"/>
              </a:rPr>
              <a:t>Thank you!</a:t>
            </a:r>
            <a:endParaRPr sz="2800" b="0" u="none" strike="noStrike" dirty="0">
              <a:solidFill>
                <a:schemeClr val="dk1"/>
              </a:solidFill>
              <a:sym typeface="Arial"/>
            </a:endParaRPr>
          </a:p>
        </p:txBody>
      </p:sp>
      <p:sp>
        <p:nvSpPr>
          <p:cNvPr id="2376" name="Google Shape;2376;p12"/>
          <p:cNvSpPr txBox="1">
            <a:spLocks noGrp="1"/>
          </p:cNvSpPr>
          <p:nvPr>
            <p:ph type="subTitle" idx="1"/>
          </p:nvPr>
        </p:nvSpPr>
        <p:spPr>
          <a:xfrm>
            <a:off x="2356598" y="2128752"/>
            <a:ext cx="4447800" cy="1056960"/>
          </a:xfrm>
          <a:prstGeom prst="rect">
            <a:avLst/>
          </a:prstGeom>
          <a:noFill/>
          <a:ln>
            <a:noFill/>
          </a:ln>
        </p:spPr>
        <p:txBody>
          <a:bodyPr spcFirstLastPara="1" wrap="square" lIns="91425" tIns="91425" rIns="91425" bIns="91425" anchor="ctr" anchorCtr="0">
            <a:normAutofit/>
          </a:bodyPr>
          <a:lstStyle/>
          <a:p>
            <a:pPr marL="0" marR="0" lvl="0" indent="0" algn="ctr" rtl="0">
              <a:lnSpc>
                <a:spcPct val="12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Do you have any questions?</a:t>
            </a:r>
            <a:endParaRPr sz="1200" b="0" i="0" u="none" strike="noStrike" cap="none" dirty="0">
              <a:solidFill>
                <a:srgbClr val="000000"/>
              </a:solidFill>
              <a:latin typeface="Noto Sans Symbols"/>
              <a:ea typeface="Noto Sans Symbols"/>
              <a:cs typeface="Noto Sans Symbols"/>
              <a:sym typeface="Noto Sans Symbols"/>
            </a:endParaRPr>
          </a:p>
        </p:txBody>
      </p:sp>
      <p:sp>
        <p:nvSpPr>
          <p:cNvPr id="2377" name="Google Shape;2377;p12"/>
          <p:cNvSpPr/>
          <p:nvPr/>
        </p:nvSpPr>
        <p:spPr>
          <a:xfrm>
            <a:off x="2495520" y="4124160"/>
            <a:ext cx="4152600" cy="256680"/>
          </a:xfrm>
          <a:prstGeom prst="rect">
            <a:avLst/>
          </a:prstGeom>
          <a:noFill/>
          <a:ln>
            <a:noFill/>
          </a:ln>
        </p:spPr>
        <p:txBody>
          <a:bodyPr spcFirstLastPara="1" wrap="square" lIns="870823075" tIns="128500" rIns="870823075" bIns="128500" anchor="t" anchorCtr="0">
            <a:normAutofit fontScale="25000" lnSpcReduction="20000"/>
          </a:bodyPr>
          <a:lstStyle/>
          <a:p>
            <a:pPr marL="0" marR="0" lvl="0" indent="0" algn="ctr" rtl="0">
              <a:lnSpc>
                <a:spcPct val="100001"/>
              </a:lnSpc>
              <a:spcBef>
                <a:spcPts val="0"/>
              </a:spcBef>
              <a:spcAft>
                <a:spcPts val="0"/>
              </a:spcAft>
              <a:buNone/>
            </a:pPr>
            <a:r>
              <a:rPr lang="en-US" sz="300" b="0" u="none" strike="noStrike">
                <a:solidFill>
                  <a:srgbClr val="000000"/>
                </a:solidFill>
                <a:latin typeface="Varela Round"/>
                <a:ea typeface="Varela Round"/>
                <a:cs typeface="Varela Round"/>
                <a:sym typeface="Varela Round"/>
              </a:rPr>
              <a:t>+00 000 000 000</a:t>
            </a:r>
            <a:endParaRPr sz="300" b="0" u="none" strike="noStrike">
              <a:solidFill>
                <a:srgbClr val="000000"/>
              </a:solidFill>
              <a:latin typeface="Noto Sans Symbols"/>
              <a:ea typeface="Noto Sans Symbols"/>
              <a:cs typeface="Noto Sans Symbols"/>
              <a:sym typeface="Noto Sans Symbols"/>
            </a:endParaRPr>
          </a:p>
        </p:txBody>
      </p:sp>
      <p:grpSp>
        <p:nvGrpSpPr>
          <p:cNvPr id="2378" name="Google Shape;2378;p12"/>
          <p:cNvGrpSpPr/>
          <p:nvPr/>
        </p:nvGrpSpPr>
        <p:grpSpPr>
          <a:xfrm>
            <a:off x="7154640" y="1268640"/>
            <a:ext cx="1670760" cy="2264400"/>
            <a:chOff x="7154640" y="1268640"/>
            <a:chExt cx="1670760" cy="2264400"/>
          </a:xfrm>
        </p:grpSpPr>
        <p:sp>
          <p:nvSpPr>
            <p:cNvPr id="2379" name="Google Shape;2379;p12"/>
            <p:cNvSpPr/>
            <p:nvPr/>
          </p:nvSpPr>
          <p:spPr>
            <a:xfrm>
              <a:off x="7154640" y="3023640"/>
              <a:ext cx="767880" cy="509400"/>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0" name="Google Shape;2380;p12"/>
            <p:cNvSpPr/>
            <p:nvPr/>
          </p:nvSpPr>
          <p:spPr>
            <a:xfrm>
              <a:off x="7194960" y="3000600"/>
              <a:ext cx="721440" cy="442080"/>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381" name="Google Shape;2381;p12"/>
            <p:cNvSpPr/>
            <p:nvPr/>
          </p:nvSpPr>
          <p:spPr>
            <a:xfrm>
              <a:off x="7499520" y="1268640"/>
              <a:ext cx="1024200" cy="1993680"/>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2" name="Google Shape;2382;p12"/>
            <p:cNvSpPr/>
            <p:nvPr/>
          </p:nvSpPr>
          <p:spPr>
            <a:xfrm>
              <a:off x="7194600" y="1384200"/>
              <a:ext cx="1449720" cy="1437840"/>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383" name="Google Shape;2383;p12"/>
            <p:cNvSpPr/>
            <p:nvPr/>
          </p:nvSpPr>
          <p:spPr>
            <a:xfrm>
              <a:off x="8112240" y="2037600"/>
              <a:ext cx="531720" cy="402840"/>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4" name="Google Shape;2384;p12"/>
            <p:cNvSpPr/>
            <p:nvPr/>
          </p:nvSpPr>
          <p:spPr>
            <a:xfrm>
              <a:off x="7240320" y="1384560"/>
              <a:ext cx="744480" cy="644760"/>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5" name="Google Shape;2385;p12"/>
            <p:cNvSpPr/>
            <p:nvPr/>
          </p:nvSpPr>
          <p:spPr>
            <a:xfrm>
              <a:off x="7603200" y="2292840"/>
              <a:ext cx="653760" cy="529200"/>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6" name="Google Shape;2386;p12"/>
            <p:cNvSpPr/>
            <p:nvPr/>
          </p:nvSpPr>
          <p:spPr>
            <a:xfrm>
              <a:off x="8047800" y="1635840"/>
              <a:ext cx="347400" cy="321120"/>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7" name="Google Shape;2387;p12"/>
            <p:cNvSpPr/>
            <p:nvPr/>
          </p:nvSpPr>
          <p:spPr>
            <a:xfrm>
              <a:off x="7194600" y="2028960"/>
              <a:ext cx="245880" cy="265320"/>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8" name="Google Shape;2388;p12"/>
            <p:cNvSpPr/>
            <p:nvPr/>
          </p:nvSpPr>
          <p:spPr>
            <a:xfrm>
              <a:off x="7248960" y="1270800"/>
              <a:ext cx="1576440" cy="1719720"/>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89" name="Google Shape;2389;p12"/>
            <p:cNvSpPr/>
            <p:nvPr/>
          </p:nvSpPr>
          <p:spPr>
            <a:xfrm>
              <a:off x="7705080" y="2546640"/>
              <a:ext cx="776880" cy="280800"/>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0" name="Google Shape;2390;p12"/>
            <p:cNvSpPr/>
            <p:nvPr/>
          </p:nvSpPr>
          <p:spPr>
            <a:xfrm>
              <a:off x="8511120" y="2205360"/>
              <a:ext cx="130320" cy="27216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1" name="Google Shape;2391;p12"/>
            <p:cNvSpPr/>
            <p:nvPr/>
          </p:nvSpPr>
          <p:spPr>
            <a:xfrm>
              <a:off x="7191720" y="1498680"/>
              <a:ext cx="344880" cy="493200"/>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2" name="Google Shape;2392;p12"/>
            <p:cNvSpPr/>
            <p:nvPr/>
          </p:nvSpPr>
          <p:spPr>
            <a:xfrm>
              <a:off x="8429760" y="1368000"/>
              <a:ext cx="306720" cy="379800"/>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3" name="Google Shape;2393;p12"/>
            <p:cNvSpPr/>
            <p:nvPr/>
          </p:nvSpPr>
          <p:spPr>
            <a:xfrm>
              <a:off x="8722080" y="1802160"/>
              <a:ext cx="60840" cy="105480"/>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52900" rIns="91425" bIns="529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4" name="Google Shape;2394;p12"/>
            <p:cNvSpPr/>
            <p:nvPr/>
          </p:nvSpPr>
          <p:spPr>
            <a:xfrm>
              <a:off x="7409160" y="2814840"/>
              <a:ext cx="319320" cy="152640"/>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76300" rIns="91425" bIns="76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5" name="Google Shape;2395;p12"/>
            <p:cNvSpPr/>
            <p:nvPr/>
          </p:nvSpPr>
          <p:spPr>
            <a:xfrm>
              <a:off x="7444080" y="3306600"/>
              <a:ext cx="490320" cy="147960"/>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74150" rIns="91425" bIns="741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6" name="Google Shape;2396;p12"/>
            <p:cNvSpPr/>
            <p:nvPr/>
          </p:nvSpPr>
          <p:spPr>
            <a:xfrm>
              <a:off x="7207920" y="3078720"/>
              <a:ext cx="91440" cy="137520"/>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68750" rIns="91425" bIns="687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7" name="Google Shape;2397;p12"/>
            <p:cNvSpPr/>
            <p:nvPr/>
          </p:nvSpPr>
          <p:spPr>
            <a:xfrm>
              <a:off x="7255440" y="3107880"/>
              <a:ext cx="360" cy="3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350" rIns="91425" bIns="3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8" name="Google Shape;2398;p12"/>
            <p:cNvSpPr/>
            <p:nvPr/>
          </p:nvSpPr>
          <p:spPr>
            <a:xfrm>
              <a:off x="8186400" y="1328760"/>
              <a:ext cx="104040" cy="85320"/>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399" name="Google Shape;2399;p12"/>
            <p:cNvSpPr/>
            <p:nvPr/>
          </p:nvSpPr>
          <p:spPr>
            <a:xfrm>
              <a:off x="7280280" y="3323520"/>
              <a:ext cx="127080" cy="86760"/>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43550" rIns="91425" bIns="4355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2400" name="Google Shape;2400;p12"/>
          <p:cNvSpPr/>
          <p:nvPr/>
        </p:nvSpPr>
        <p:spPr>
          <a:xfrm>
            <a:off x="7192440" y="1155600"/>
            <a:ext cx="179640" cy="16164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81000" rIns="91425" bIns="81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01" name="Google Shape;2401;p12"/>
          <p:cNvSpPr/>
          <p:nvPr/>
        </p:nvSpPr>
        <p:spPr>
          <a:xfrm>
            <a:off x="7759080" y="858600"/>
            <a:ext cx="179640" cy="16164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81000" rIns="91425" bIns="81000"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grpSp>
        <p:nvGrpSpPr>
          <p:cNvPr id="2402" name="Google Shape;2402;p12"/>
          <p:cNvGrpSpPr/>
          <p:nvPr/>
        </p:nvGrpSpPr>
        <p:grpSpPr>
          <a:xfrm>
            <a:off x="1361520" y="2713320"/>
            <a:ext cx="938880" cy="964080"/>
            <a:chOff x="1361520" y="2713320"/>
            <a:chExt cx="938880" cy="964080"/>
          </a:xfrm>
        </p:grpSpPr>
        <p:sp>
          <p:nvSpPr>
            <p:cNvPr id="2403" name="Google Shape;2403;p12"/>
            <p:cNvSpPr/>
            <p:nvPr/>
          </p:nvSpPr>
          <p:spPr>
            <a:xfrm>
              <a:off x="1379880" y="2713320"/>
              <a:ext cx="902160" cy="96408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04" name="Google Shape;2404;p12"/>
            <p:cNvSpPr/>
            <p:nvPr/>
          </p:nvSpPr>
          <p:spPr>
            <a:xfrm>
              <a:off x="1483560" y="2758680"/>
              <a:ext cx="539640" cy="713160"/>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05" name="Google Shape;2405;p12"/>
            <p:cNvSpPr/>
            <p:nvPr/>
          </p:nvSpPr>
          <p:spPr>
            <a:xfrm>
              <a:off x="1483560" y="2867040"/>
              <a:ext cx="473040" cy="604800"/>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06" name="Google Shape;2406;p12"/>
            <p:cNvSpPr/>
            <p:nvPr/>
          </p:nvSpPr>
          <p:spPr>
            <a:xfrm>
              <a:off x="1775160" y="3036240"/>
              <a:ext cx="70560" cy="62280"/>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31300" rIns="91425" bIns="31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07" name="Google Shape;2407;p12"/>
            <p:cNvSpPr/>
            <p:nvPr/>
          </p:nvSpPr>
          <p:spPr>
            <a:xfrm>
              <a:off x="2152440" y="3155760"/>
              <a:ext cx="147960" cy="345240"/>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08" name="Google Shape;2408;p12"/>
            <p:cNvSpPr/>
            <p:nvPr/>
          </p:nvSpPr>
          <p:spPr>
            <a:xfrm>
              <a:off x="1636920" y="3163680"/>
              <a:ext cx="155520" cy="194400"/>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09" name="Google Shape;2409;p12"/>
            <p:cNvSpPr/>
            <p:nvPr/>
          </p:nvSpPr>
          <p:spPr>
            <a:xfrm>
              <a:off x="1908720" y="3209760"/>
              <a:ext cx="120600" cy="276120"/>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10" name="Google Shape;2410;p12"/>
            <p:cNvSpPr/>
            <p:nvPr/>
          </p:nvSpPr>
          <p:spPr>
            <a:xfrm>
              <a:off x="1361520" y="2948040"/>
              <a:ext cx="144360" cy="267840"/>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11" name="Google Shape;2411;p12"/>
            <p:cNvSpPr/>
            <p:nvPr/>
          </p:nvSpPr>
          <p:spPr>
            <a:xfrm>
              <a:off x="1635480" y="3364200"/>
              <a:ext cx="63360" cy="134640"/>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67300" rIns="91425" bIns="673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12" name="Google Shape;2412;p12"/>
            <p:cNvSpPr/>
            <p:nvPr/>
          </p:nvSpPr>
          <p:spPr>
            <a:xfrm>
              <a:off x="1915560" y="2831040"/>
              <a:ext cx="74880" cy="84240"/>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42100" rIns="91425" bIns="421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13" name="Google Shape;2413;p12"/>
            <p:cNvSpPr/>
            <p:nvPr/>
          </p:nvSpPr>
          <p:spPr>
            <a:xfrm>
              <a:off x="1711080" y="2789640"/>
              <a:ext cx="75600" cy="85320"/>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42825" rIns="91425" bIns="428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grpSp>
        <p:nvGrpSpPr>
          <p:cNvPr id="2414" name="Google Shape;2414;p12"/>
          <p:cNvGrpSpPr/>
          <p:nvPr/>
        </p:nvGrpSpPr>
        <p:grpSpPr>
          <a:xfrm>
            <a:off x="297328" y="691793"/>
            <a:ext cx="2321694" cy="2492174"/>
            <a:chOff x="297328" y="691793"/>
            <a:chExt cx="2321694" cy="2492174"/>
          </a:xfrm>
        </p:grpSpPr>
        <p:sp>
          <p:nvSpPr>
            <p:cNvPr id="2415" name="Google Shape;2415;p12"/>
            <p:cNvSpPr/>
            <p:nvPr/>
          </p:nvSpPr>
          <p:spPr>
            <a:xfrm rot="1837800">
              <a:off x="701280" y="937800"/>
              <a:ext cx="1513440" cy="2000160"/>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16" name="Google Shape;2416;p12"/>
            <p:cNvSpPr/>
            <p:nvPr/>
          </p:nvSpPr>
          <p:spPr>
            <a:xfrm rot="1837800">
              <a:off x="762480" y="956160"/>
              <a:ext cx="1449720" cy="1963800"/>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17" name="Google Shape;2417;p12"/>
            <p:cNvSpPr/>
            <p:nvPr/>
          </p:nvSpPr>
          <p:spPr>
            <a:xfrm rot="1837800">
              <a:off x="358560" y="2190240"/>
              <a:ext cx="356760" cy="337320"/>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18" name="Google Shape;2418;p12"/>
            <p:cNvSpPr/>
            <p:nvPr/>
          </p:nvSpPr>
          <p:spPr>
            <a:xfrm rot="1837800">
              <a:off x="517680" y="2109960"/>
              <a:ext cx="372240" cy="347040"/>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19" name="Google Shape;2419;p12"/>
            <p:cNvSpPr/>
            <p:nvPr/>
          </p:nvSpPr>
          <p:spPr>
            <a:xfrm rot="1837800">
              <a:off x="547200" y="2152440"/>
              <a:ext cx="311760" cy="262080"/>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20" name="Google Shape;2420;p12"/>
            <p:cNvSpPr/>
            <p:nvPr/>
          </p:nvSpPr>
          <p:spPr>
            <a:xfrm rot="1837800">
              <a:off x="2295720" y="1374120"/>
              <a:ext cx="267120" cy="291960"/>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21" name="Google Shape;2421;p12"/>
            <p:cNvSpPr/>
            <p:nvPr/>
          </p:nvSpPr>
          <p:spPr>
            <a:xfrm rot="1837800">
              <a:off x="2522520" y="1436400"/>
              <a:ext cx="81360" cy="81720"/>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2" name="Google Shape;2422;p12"/>
            <p:cNvSpPr/>
            <p:nvPr/>
          </p:nvSpPr>
          <p:spPr>
            <a:xfrm rot="1837800">
              <a:off x="475560" y="2226600"/>
              <a:ext cx="406800" cy="41292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3" name="Google Shape;2423;p12"/>
            <p:cNvSpPr/>
            <p:nvPr/>
          </p:nvSpPr>
          <p:spPr>
            <a:xfrm rot="1837800">
              <a:off x="818640" y="1920240"/>
              <a:ext cx="176400" cy="200160"/>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4" name="Google Shape;2424;p12"/>
            <p:cNvSpPr/>
            <p:nvPr/>
          </p:nvSpPr>
          <p:spPr>
            <a:xfrm rot="1837800">
              <a:off x="2138400" y="1590840"/>
              <a:ext cx="271440" cy="355680"/>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5" name="Google Shape;2425;p12"/>
            <p:cNvSpPr/>
            <p:nvPr/>
          </p:nvSpPr>
          <p:spPr>
            <a:xfrm rot="1837800">
              <a:off x="1467720" y="1874880"/>
              <a:ext cx="180000" cy="218520"/>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6" name="Google Shape;2426;p12"/>
            <p:cNvSpPr/>
            <p:nvPr/>
          </p:nvSpPr>
          <p:spPr>
            <a:xfrm rot="1837800">
              <a:off x="1303920" y="2038320"/>
              <a:ext cx="72360" cy="81720"/>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7" name="Google Shape;2427;p12"/>
            <p:cNvSpPr/>
            <p:nvPr/>
          </p:nvSpPr>
          <p:spPr>
            <a:xfrm rot="1837800">
              <a:off x="520200" y="2166120"/>
              <a:ext cx="77040" cy="73080"/>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36700" rIns="91425" bIns="36700"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428" name="Google Shape;2428;p12"/>
            <p:cNvSpPr/>
            <p:nvPr/>
          </p:nvSpPr>
          <p:spPr>
            <a:xfrm rot="1837800">
              <a:off x="2250000" y="1365840"/>
              <a:ext cx="183240" cy="145800"/>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73075" rIns="91425" bIns="7307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grpSp>
      <p:sp>
        <p:nvSpPr>
          <p:cNvPr id="2429" name="Google Shape;2429;p12"/>
          <p:cNvSpPr/>
          <p:nvPr/>
        </p:nvSpPr>
        <p:spPr>
          <a:xfrm>
            <a:off x="915840" y="115380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30" name="Google Shape;2430;p12"/>
          <p:cNvSpPr/>
          <p:nvPr/>
        </p:nvSpPr>
        <p:spPr>
          <a:xfrm>
            <a:off x="1360440" y="78840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431" name="Google Shape;2431;p12"/>
          <p:cNvSpPr/>
          <p:nvPr/>
        </p:nvSpPr>
        <p:spPr>
          <a:xfrm>
            <a:off x="1022400" y="4125960"/>
            <a:ext cx="207000" cy="18648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g37abaffd726_0_25"/>
          <p:cNvSpPr/>
          <p:nvPr/>
        </p:nvSpPr>
        <p:spPr>
          <a:xfrm>
            <a:off x="5604480" y="225180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26" name="Google Shape;2026;g37abaffd726_0_25"/>
          <p:cNvSpPr/>
          <p:nvPr/>
        </p:nvSpPr>
        <p:spPr>
          <a:xfrm>
            <a:off x="8016120" y="42224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27" name="Google Shape;2027;g37abaffd726_0_25"/>
          <p:cNvSpPr/>
          <p:nvPr/>
        </p:nvSpPr>
        <p:spPr>
          <a:xfrm>
            <a:off x="1118520" y="12704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28" name="Google Shape;2028;g37abaffd726_0_25"/>
          <p:cNvSpPr/>
          <p:nvPr/>
        </p:nvSpPr>
        <p:spPr>
          <a:xfrm>
            <a:off x="8148600" y="58968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pic>
        <p:nvPicPr>
          <p:cNvPr id="2029" name="Google Shape;2029;g37abaffd726_0_25"/>
          <p:cNvPicPr preferRelativeResize="0"/>
          <p:nvPr/>
        </p:nvPicPr>
        <p:blipFill>
          <a:blip r:embed="rId3">
            <a:alphaModFix/>
          </a:blip>
          <a:stretch>
            <a:fillRect/>
          </a:stretch>
        </p:blipFill>
        <p:spPr>
          <a:xfrm>
            <a:off x="1356700" y="321776"/>
            <a:ext cx="6430600" cy="4334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g379a32c8b29_0_12"/>
          <p:cNvSpPr txBox="1">
            <a:spLocks noGrp="1"/>
          </p:cNvSpPr>
          <p:nvPr>
            <p:ph type="title"/>
          </p:nvPr>
        </p:nvSpPr>
        <p:spPr>
          <a:xfrm>
            <a:off x="720000" y="444960"/>
            <a:ext cx="7002300" cy="57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Working Memory</a:t>
            </a:r>
            <a:endParaRPr sz="3500" u="none" strike="noStrike">
              <a:solidFill>
                <a:schemeClr val="dk1"/>
              </a:solidFill>
              <a:latin typeface="Lexend"/>
              <a:ea typeface="Lexend"/>
              <a:cs typeface="Lexend"/>
              <a:sym typeface="Lexend"/>
            </a:endParaRPr>
          </a:p>
        </p:txBody>
      </p:sp>
      <p:grpSp>
        <p:nvGrpSpPr>
          <p:cNvPr id="2035" name="Google Shape;2035;g379a32c8b29_0_12"/>
          <p:cNvGrpSpPr/>
          <p:nvPr/>
        </p:nvGrpSpPr>
        <p:grpSpPr>
          <a:xfrm>
            <a:off x="5811910" y="1028753"/>
            <a:ext cx="2321609" cy="2492160"/>
            <a:chOff x="5811910" y="1028753"/>
            <a:chExt cx="2321609" cy="2492160"/>
          </a:xfrm>
        </p:grpSpPr>
        <p:sp>
          <p:nvSpPr>
            <p:cNvPr id="2036" name="Google Shape;2036;g379a32c8b29_0_12"/>
            <p:cNvSpPr/>
            <p:nvPr/>
          </p:nvSpPr>
          <p:spPr>
            <a:xfrm rot="-1837788" flipH="1">
              <a:off x="6216127" y="1274754"/>
              <a:ext cx="1513435" cy="2000157"/>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37" name="Google Shape;2037;g379a32c8b29_0_12"/>
            <p:cNvSpPr/>
            <p:nvPr/>
          </p:nvSpPr>
          <p:spPr>
            <a:xfrm rot="-1837804" flipH="1">
              <a:off x="6218654" y="1293839"/>
              <a:ext cx="1449702" cy="1963813"/>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38" name="Google Shape;2038;g379a32c8b29_0_12"/>
            <p:cNvSpPr/>
            <p:nvPr/>
          </p:nvSpPr>
          <p:spPr>
            <a:xfrm rot="-1837834" flipH="1">
              <a:off x="7715521" y="2526842"/>
              <a:ext cx="356759" cy="337318"/>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39" name="Google Shape;2039;g379a32c8b29_0_12"/>
            <p:cNvSpPr/>
            <p:nvPr/>
          </p:nvSpPr>
          <p:spPr>
            <a:xfrm rot="-1837828" flipH="1">
              <a:off x="7540918" y="2448002"/>
              <a:ext cx="372242" cy="346681"/>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40" name="Google Shape;2040;g379a32c8b29_0_12"/>
            <p:cNvSpPr/>
            <p:nvPr/>
          </p:nvSpPr>
          <p:spPr>
            <a:xfrm rot="-1837817" flipH="1">
              <a:off x="7572598" y="2490121"/>
              <a:ext cx="311761" cy="262438"/>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41" name="Google Shape;2041;g379a32c8b29_0_12"/>
            <p:cNvSpPr/>
            <p:nvPr/>
          </p:nvSpPr>
          <p:spPr>
            <a:xfrm rot="-1837786" flipH="1">
              <a:off x="5868000" y="1712160"/>
              <a:ext cx="267118" cy="291957"/>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42" name="Google Shape;2042;g379a32c8b29_0_12"/>
            <p:cNvSpPr/>
            <p:nvPr/>
          </p:nvSpPr>
          <p:spPr>
            <a:xfrm rot="-1837822" flipH="1">
              <a:off x="5826960" y="1773720"/>
              <a:ext cx="81360" cy="81360"/>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40675" rIns="91425" bIns="406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3" name="Google Shape;2043;g379a32c8b29_0_12"/>
            <p:cNvSpPr/>
            <p:nvPr/>
          </p:nvSpPr>
          <p:spPr>
            <a:xfrm rot="-1837787" flipH="1">
              <a:off x="7548476" y="2563921"/>
              <a:ext cx="406803" cy="412923"/>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4" name="Google Shape;2044;g379a32c8b29_0_12"/>
            <p:cNvSpPr/>
            <p:nvPr/>
          </p:nvSpPr>
          <p:spPr>
            <a:xfrm rot="-1837752" flipH="1">
              <a:off x="7435800" y="2257919"/>
              <a:ext cx="176400" cy="200160"/>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5" name="Google Shape;2045;g379a32c8b29_0_12"/>
            <p:cNvSpPr/>
            <p:nvPr/>
          </p:nvSpPr>
          <p:spPr>
            <a:xfrm rot="-1837840" flipH="1">
              <a:off x="6020998" y="1928162"/>
              <a:ext cx="271440" cy="355676"/>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6" name="Google Shape;2046;g379a32c8b29_0_12"/>
            <p:cNvSpPr/>
            <p:nvPr/>
          </p:nvSpPr>
          <p:spPr>
            <a:xfrm rot="-1837792" flipH="1">
              <a:off x="6783120" y="2211840"/>
              <a:ext cx="179999" cy="21851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7" name="Google Shape;2047;g379a32c8b29_0_12"/>
            <p:cNvSpPr/>
            <p:nvPr/>
          </p:nvSpPr>
          <p:spPr>
            <a:xfrm rot="-1837758" flipH="1">
              <a:off x="7054560" y="2376000"/>
              <a:ext cx="72360" cy="82080"/>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8" name="Google Shape;2048;g379a32c8b29_0_12"/>
            <p:cNvSpPr/>
            <p:nvPr/>
          </p:nvSpPr>
          <p:spPr>
            <a:xfrm rot="-1837798" flipH="1">
              <a:off x="7833600" y="2503800"/>
              <a:ext cx="77040" cy="73079"/>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36700" rIns="91425" bIns="36700"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49" name="Google Shape;2049;g379a32c8b29_0_12"/>
            <p:cNvSpPr/>
            <p:nvPr/>
          </p:nvSpPr>
          <p:spPr>
            <a:xfrm rot="-1837805" flipH="1">
              <a:off x="5997961" y="1703880"/>
              <a:ext cx="183239" cy="145800"/>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73075" rIns="91425" bIns="730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sp>
        <p:nvSpPr>
          <p:cNvPr id="2050" name="Google Shape;2050;g379a32c8b29_0_12"/>
          <p:cNvSpPr/>
          <p:nvPr/>
        </p:nvSpPr>
        <p:spPr>
          <a:xfrm rot="144652">
            <a:off x="3913572" y="1503014"/>
            <a:ext cx="1770472" cy="1489696"/>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51" name="Google Shape;2051;g379a32c8b29_0_12"/>
          <p:cNvSpPr/>
          <p:nvPr/>
        </p:nvSpPr>
        <p:spPr>
          <a:xfrm>
            <a:off x="5604480" y="225180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52" name="Google Shape;2052;g379a32c8b29_0_12"/>
          <p:cNvSpPr/>
          <p:nvPr/>
        </p:nvSpPr>
        <p:spPr>
          <a:xfrm>
            <a:off x="6868440" y="844920"/>
            <a:ext cx="1236564" cy="48922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53" name="Google Shape;2053;g379a32c8b29_0_12"/>
          <p:cNvSpPr/>
          <p:nvPr/>
        </p:nvSpPr>
        <p:spPr>
          <a:xfrm>
            <a:off x="8016120" y="42224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54" name="Google Shape;2054;g379a32c8b29_0_12"/>
          <p:cNvSpPr/>
          <p:nvPr/>
        </p:nvSpPr>
        <p:spPr>
          <a:xfrm>
            <a:off x="1118520" y="12704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55" name="Google Shape;2055;g379a32c8b29_0_12"/>
          <p:cNvSpPr/>
          <p:nvPr/>
        </p:nvSpPr>
        <p:spPr>
          <a:xfrm>
            <a:off x="8148600" y="58968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56" name="Google Shape;2056;g379a32c8b29_0_12"/>
          <p:cNvSpPr txBox="1"/>
          <p:nvPr/>
        </p:nvSpPr>
        <p:spPr>
          <a:xfrm>
            <a:off x="4530321" y="3301675"/>
            <a:ext cx="27861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https://www.youtube.com/watch?v=_nWMP68DqHE</a:t>
            </a: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pic>
        <p:nvPicPr>
          <p:cNvPr id="2058" name="Google Shape;2058;g379a32c8b29_0_12" descr="Whether you're perfecting your free throw or picking up a new language, you need to form new pathways in your brain in order to learn anything. The scientific term for this process is called plasticity: your brain’s ability to create and strengthen connections between neurons.&#10;&#10;Keep learning: https://www.haloneuro.com/" title="The Neuroscience of Learning">
            <a:hlinkClick r:id="rId3"/>
          </p:cNvPr>
          <p:cNvPicPr preferRelativeResize="0"/>
          <p:nvPr/>
        </p:nvPicPr>
        <p:blipFill>
          <a:blip r:embed="rId4">
            <a:alphaModFix/>
          </a:blip>
          <a:stretch>
            <a:fillRect/>
          </a:stretch>
        </p:blipFill>
        <p:spPr>
          <a:xfrm>
            <a:off x="835050" y="1806422"/>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063" name="Google Shape;2063;g37abaffd726_0_0"/>
          <p:cNvSpPr txBox="1">
            <a:spLocks noGrp="1"/>
          </p:cNvSpPr>
          <p:nvPr>
            <p:ph type="title"/>
          </p:nvPr>
        </p:nvSpPr>
        <p:spPr>
          <a:xfrm>
            <a:off x="720000" y="444960"/>
            <a:ext cx="7002300" cy="57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Making Learning </a:t>
            </a:r>
            <a:endParaRPr sz="3500" b="1">
              <a:solidFill>
                <a:srgbClr val="646B96"/>
              </a:solidFill>
              <a:highlight>
                <a:srgbClr val="D5D9EE"/>
              </a:highlight>
              <a:latin typeface="Lexend"/>
              <a:ea typeface="Lexend"/>
              <a:cs typeface="Lexend"/>
              <a:sym typeface="Lexend"/>
            </a:endParaRPr>
          </a:p>
          <a:p>
            <a:pPr marL="0" lvl="0" indent="0" algn="l" rtl="0">
              <a:lnSpc>
                <a:spcPct val="120000"/>
              </a:lnSpc>
              <a:spcBef>
                <a:spcPts val="0"/>
              </a:spcBef>
              <a:spcAft>
                <a:spcPts val="0"/>
              </a:spcAft>
              <a:buClr>
                <a:srgbClr val="646B96"/>
              </a:buClr>
              <a:buSzPct val="100000"/>
              <a:buFont typeface="Calibri"/>
              <a:buNone/>
            </a:pPr>
            <a:r>
              <a:rPr lang="en-US" sz="3500" b="1">
                <a:solidFill>
                  <a:srgbClr val="646B96"/>
                </a:solidFill>
                <a:highlight>
                  <a:srgbClr val="D5D9EE"/>
                </a:highlight>
                <a:latin typeface="Lexend"/>
                <a:ea typeface="Lexend"/>
                <a:cs typeface="Lexend"/>
                <a:sym typeface="Lexend"/>
              </a:rPr>
              <a:t>‘Sticky’</a:t>
            </a:r>
            <a:endParaRPr sz="3500" u="none" strike="noStrike">
              <a:solidFill>
                <a:schemeClr val="dk1"/>
              </a:solidFill>
              <a:latin typeface="Lexend"/>
              <a:ea typeface="Lexend"/>
              <a:cs typeface="Lexend"/>
              <a:sym typeface="Lexend"/>
            </a:endParaRPr>
          </a:p>
        </p:txBody>
      </p:sp>
      <p:sp>
        <p:nvSpPr>
          <p:cNvPr id="2064" name="Google Shape;2064;g37abaffd726_0_0"/>
          <p:cNvSpPr/>
          <p:nvPr/>
        </p:nvSpPr>
        <p:spPr>
          <a:xfrm>
            <a:off x="545055" y="101735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65" name="Google Shape;2065;g37abaffd726_0_0"/>
          <p:cNvSpPr/>
          <p:nvPr/>
        </p:nvSpPr>
        <p:spPr>
          <a:xfrm>
            <a:off x="3306015" y="1667195"/>
            <a:ext cx="1236564" cy="48922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66" name="Google Shape;2066;g37abaffd726_0_0"/>
          <p:cNvSpPr/>
          <p:nvPr/>
        </p:nvSpPr>
        <p:spPr>
          <a:xfrm>
            <a:off x="8377695" y="4059865"/>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67" name="Google Shape;2067;g37abaffd726_0_0"/>
          <p:cNvSpPr/>
          <p:nvPr/>
        </p:nvSpPr>
        <p:spPr>
          <a:xfrm>
            <a:off x="3306020" y="1521715"/>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68" name="Google Shape;2068;g37abaffd726_0_0"/>
          <p:cNvSpPr/>
          <p:nvPr/>
        </p:nvSpPr>
        <p:spPr>
          <a:xfrm>
            <a:off x="8377700" y="637918"/>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grpSp>
        <p:nvGrpSpPr>
          <p:cNvPr id="2069" name="Google Shape;2069;g37abaffd726_0_0"/>
          <p:cNvGrpSpPr/>
          <p:nvPr/>
        </p:nvGrpSpPr>
        <p:grpSpPr>
          <a:xfrm>
            <a:off x="351094" y="3304499"/>
            <a:ext cx="1248076" cy="1505219"/>
            <a:chOff x="806494" y="509599"/>
            <a:chExt cx="1248076" cy="1505219"/>
          </a:xfrm>
        </p:grpSpPr>
        <p:sp>
          <p:nvSpPr>
            <p:cNvPr id="2070" name="Google Shape;2070;g37abaffd726_0_0"/>
            <p:cNvSpPr/>
            <p:nvPr/>
          </p:nvSpPr>
          <p:spPr>
            <a:xfrm rot="1315831">
              <a:off x="969114" y="817921"/>
              <a:ext cx="851037" cy="1035712"/>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71" name="Google Shape;2071;g37abaffd726_0_0"/>
            <p:cNvSpPr/>
            <p:nvPr/>
          </p:nvSpPr>
          <p:spPr>
            <a:xfrm rot="1315776">
              <a:off x="1054801" y="1801080"/>
              <a:ext cx="241562" cy="174960"/>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lt1"/>
            </a:solidFill>
            <a:ln w="9525" cap="flat" cmpd="sng">
              <a:solidFill>
                <a:srgbClr val="F3F3F3"/>
              </a:solidFill>
              <a:prstDash val="solid"/>
              <a:round/>
              <a:headEnd type="none" w="sm" len="sm"/>
              <a:tailEnd type="none" w="sm" len="sm"/>
            </a:ln>
          </p:spPr>
          <p:txBody>
            <a:bodyPr spcFirstLastPara="1" wrap="square" lIns="91425" tIns="87475" rIns="91425" bIns="8747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72" name="Google Shape;2072;g37abaffd726_0_0"/>
            <p:cNvSpPr/>
            <p:nvPr/>
          </p:nvSpPr>
          <p:spPr>
            <a:xfrm rot="1315814">
              <a:off x="1254597" y="1133999"/>
              <a:ext cx="163078" cy="739441"/>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3" name="Google Shape;2073;g37abaffd726_0_0"/>
            <p:cNvSpPr/>
            <p:nvPr/>
          </p:nvSpPr>
          <p:spPr>
            <a:xfrm rot="1315767">
              <a:off x="1037882" y="1669319"/>
              <a:ext cx="373322" cy="240118"/>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4" name="Google Shape;2074;g37abaffd726_0_0"/>
            <p:cNvSpPr/>
            <p:nvPr/>
          </p:nvSpPr>
          <p:spPr>
            <a:xfrm rot="1315767">
              <a:off x="1038241" y="1737719"/>
              <a:ext cx="373322" cy="102601"/>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51475" rIns="91425" bIns="51475"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Noto Sans Symbols"/>
                <a:ea typeface="Noto Sans Symbols"/>
                <a:cs typeface="Noto Sans Symbols"/>
                <a:sym typeface="Noto Sans Symbols"/>
              </a:endParaRPr>
            </a:p>
          </p:txBody>
        </p:sp>
        <p:sp>
          <p:nvSpPr>
            <p:cNvPr id="2075" name="Google Shape;2075;g37abaffd726_0_0"/>
            <p:cNvSpPr/>
            <p:nvPr/>
          </p:nvSpPr>
          <p:spPr>
            <a:xfrm rot="1315790">
              <a:off x="1550879" y="1347839"/>
              <a:ext cx="237960" cy="382318"/>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6" name="Google Shape;2076;g37abaffd726_0_0"/>
            <p:cNvSpPr/>
            <p:nvPr/>
          </p:nvSpPr>
          <p:spPr>
            <a:xfrm rot="1315791">
              <a:off x="1765441" y="1045440"/>
              <a:ext cx="170280" cy="193679"/>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7" name="Google Shape;2077;g37abaffd726_0_0"/>
            <p:cNvSpPr/>
            <p:nvPr/>
          </p:nvSpPr>
          <p:spPr>
            <a:xfrm rot="1315791">
              <a:off x="957959" y="1057319"/>
              <a:ext cx="165240" cy="33803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8" name="Google Shape;2078;g37abaffd726_0_0"/>
            <p:cNvSpPr/>
            <p:nvPr/>
          </p:nvSpPr>
          <p:spPr>
            <a:xfrm rot="1315830">
              <a:off x="1045800" y="1891081"/>
              <a:ext cx="120960" cy="81719"/>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41025" rIns="91425" bIns="410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79" name="Google Shape;2079;g37abaffd726_0_0"/>
            <p:cNvSpPr/>
            <p:nvPr/>
          </p:nvSpPr>
          <p:spPr>
            <a:xfrm rot="1315790">
              <a:off x="1653119" y="510840"/>
              <a:ext cx="58680" cy="268560"/>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80" name="Google Shape;2080;g37abaffd726_0_0"/>
            <p:cNvSpPr/>
            <p:nvPr/>
          </p:nvSpPr>
          <p:spPr>
            <a:xfrm rot="1315829">
              <a:off x="1254239" y="567720"/>
              <a:ext cx="146160" cy="135721"/>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68025" rIns="91425" bIns="6802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sp>
          <p:nvSpPr>
            <p:cNvPr id="2081" name="Google Shape;2081;g37abaffd726_0_0"/>
            <p:cNvSpPr/>
            <p:nvPr/>
          </p:nvSpPr>
          <p:spPr>
            <a:xfrm rot="1315795">
              <a:off x="1921321" y="842040"/>
              <a:ext cx="114118" cy="124559"/>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62275" rIns="91425" bIns="62275" anchor="ctr" anchorCtr="0">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Noto Sans Symbols"/>
                <a:ea typeface="Noto Sans Symbols"/>
                <a:cs typeface="Noto Sans Symbols"/>
                <a:sym typeface="Noto Sans Symbols"/>
              </a:endParaRPr>
            </a:p>
          </p:txBody>
        </p:sp>
      </p:grpSp>
      <p:pic>
        <p:nvPicPr>
          <p:cNvPr id="2083" name="Google Shape;2083;g37abaffd726_0_0" title="capture 20.jpg"/>
          <p:cNvPicPr preferRelativeResize="0"/>
          <p:nvPr/>
        </p:nvPicPr>
        <p:blipFill>
          <a:blip r:embed="rId3">
            <a:alphaModFix/>
          </a:blip>
          <a:stretch>
            <a:fillRect/>
          </a:stretch>
        </p:blipFill>
        <p:spPr>
          <a:xfrm rot="5400000">
            <a:off x="4067321" y="819471"/>
            <a:ext cx="4672739" cy="3504554"/>
          </a:xfrm>
          <a:prstGeom prst="rect">
            <a:avLst/>
          </a:prstGeom>
          <a:noFill/>
          <a:ln>
            <a:noFill/>
          </a:ln>
        </p:spPr>
      </p:pic>
      <p:sp>
        <p:nvSpPr>
          <p:cNvPr id="2" name="TextBox 1"/>
          <p:cNvSpPr txBox="1"/>
          <p:nvPr/>
        </p:nvSpPr>
        <p:spPr>
          <a:xfrm>
            <a:off x="1214459" y="2626990"/>
            <a:ext cx="3077751" cy="553998"/>
          </a:xfrm>
          <a:prstGeom prst="rect">
            <a:avLst/>
          </a:prstGeom>
          <a:noFill/>
        </p:spPr>
        <p:txBody>
          <a:bodyPr wrap="square" rtlCol="0">
            <a:spAutoFit/>
          </a:bodyPr>
          <a:lstStyle/>
          <a:p>
            <a:r>
              <a:rPr lang="en-GB" sz="1600" dirty="0" smtClean="0"/>
              <a:t>‘If you don’t use it, you lose it’</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g37b1d9d8a38_3_2"/>
          <p:cNvSpPr txBox="1">
            <a:spLocks noGrp="1"/>
          </p:cNvSpPr>
          <p:nvPr>
            <p:ph type="title"/>
          </p:nvPr>
        </p:nvSpPr>
        <p:spPr>
          <a:xfrm>
            <a:off x="394990" y="1963979"/>
            <a:ext cx="7002300" cy="572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20000"/>
              </a:lnSpc>
              <a:spcBef>
                <a:spcPts val="0"/>
              </a:spcBef>
              <a:spcAft>
                <a:spcPts val="0"/>
              </a:spcAft>
              <a:buClr>
                <a:srgbClr val="646B96"/>
              </a:buClr>
              <a:buSzPct val="100000"/>
              <a:buFont typeface="Calibri"/>
              <a:buNone/>
            </a:pPr>
            <a:r>
              <a:rPr lang="en-US" sz="3500" b="1" dirty="0" smtClean="0">
                <a:solidFill>
                  <a:srgbClr val="646B96"/>
                </a:solidFill>
                <a:highlight>
                  <a:srgbClr val="D5D9EE"/>
                </a:highlight>
                <a:latin typeface="Lexend"/>
                <a:ea typeface="Lexend"/>
                <a:cs typeface="Lexend"/>
                <a:sym typeface="Lexend"/>
              </a:rPr>
              <a:t>Planning and </a:t>
            </a:r>
            <a:br>
              <a:rPr lang="en-US" sz="3500" b="1" dirty="0" smtClean="0">
                <a:solidFill>
                  <a:srgbClr val="646B96"/>
                </a:solidFill>
                <a:highlight>
                  <a:srgbClr val="D5D9EE"/>
                </a:highlight>
                <a:latin typeface="Lexend"/>
                <a:ea typeface="Lexend"/>
                <a:cs typeface="Lexend"/>
                <a:sym typeface="Lexend"/>
              </a:rPr>
            </a:br>
            <a:r>
              <a:rPr lang="en-US" sz="3500" b="1" dirty="0" smtClean="0">
                <a:solidFill>
                  <a:srgbClr val="646B96"/>
                </a:solidFill>
                <a:highlight>
                  <a:srgbClr val="D5D9EE"/>
                </a:highlight>
                <a:latin typeface="Lexend"/>
                <a:ea typeface="Lexend"/>
                <a:cs typeface="Lexend"/>
                <a:sym typeface="Lexend"/>
              </a:rPr>
              <a:t>Resources</a:t>
            </a:r>
            <a:endParaRPr sz="3500" u="none" strike="noStrike" dirty="0">
              <a:solidFill>
                <a:schemeClr val="dk1"/>
              </a:solidFill>
              <a:latin typeface="Lexend"/>
              <a:ea typeface="Lexend"/>
              <a:cs typeface="Lexend"/>
              <a:sym typeface="Lexend"/>
            </a:endParaRPr>
          </a:p>
        </p:txBody>
      </p:sp>
      <p:sp>
        <p:nvSpPr>
          <p:cNvPr id="2089" name="Google Shape;2089;g37b1d9d8a38_3_2"/>
          <p:cNvSpPr/>
          <p:nvPr/>
        </p:nvSpPr>
        <p:spPr>
          <a:xfrm>
            <a:off x="5987351" y="246926"/>
            <a:ext cx="2628600" cy="2807100"/>
          </a:xfrm>
          <a:prstGeom prst="ellipse">
            <a:avLst/>
          </a:prstGeom>
          <a:blipFill rotWithShape="1">
            <a:blip r:embed="rId3">
              <a:alphaModFix/>
            </a:blip>
            <a:stretch>
              <a:fillRect/>
            </a:stretch>
          </a:blip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090" name="Google Shape;2090;g37b1d9d8a38_3_2"/>
          <p:cNvSpPr/>
          <p:nvPr/>
        </p:nvSpPr>
        <p:spPr>
          <a:xfrm>
            <a:off x="7511800" y="246935"/>
            <a:ext cx="1236564" cy="48922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091" name="Google Shape;2091;g37b1d9d8a38_3_2"/>
          <p:cNvSpPr/>
          <p:nvPr/>
        </p:nvSpPr>
        <p:spPr>
          <a:xfrm flipH="1">
            <a:off x="5688643" y="658705"/>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092" name="Google Shape;2092;g37b1d9d8a38_3_2"/>
          <p:cNvSpPr/>
          <p:nvPr/>
        </p:nvSpPr>
        <p:spPr>
          <a:xfrm flipH="1">
            <a:off x="8271018" y="7361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093" name="Google Shape;2093;g37b1d9d8a38_3_2"/>
          <p:cNvSpPr/>
          <p:nvPr/>
        </p:nvSpPr>
        <p:spPr>
          <a:xfrm flipH="1">
            <a:off x="6561593" y="2726715"/>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sp>
        <p:nvSpPr>
          <p:cNvPr id="2099" name="Google Shape;2099;g37b1d9d8a38_2_6"/>
          <p:cNvSpPr txBox="1">
            <a:spLocks noGrp="1"/>
          </p:cNvSpPr>
          <p:nvPr>
            <p:ph type="title"/>
          </p:nvPr>
        </p:nvSpPr>
        <p:spPr>
          <a:xfrm>
            <a:off x="1447412" y="0"/>
            <a:ext cx="6579300" cy="11712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Clr>
                <a:srgbClr val="646B96"/>
              </a:buClr>
              <a:buSzPts val="3500"/>
              <a:buFont typeface="Calibri"/>
              <a:buNone/>
            </a:pPr>
            <a:r>
              <a:rPr lang="en-US" sz="3500" b="1">
                <a:solidFill>
                  <a:srgbClr val="646B96"/>
                </a:solidFill>
                <a:highlight>
                  <a:srgbClr val="D5D9EE"/>
                </a:highlight>
                <a:latin typeface="Lexend"/>
                <a:ea typeface="Lexend"/>
                <a:cs typeface="Lexend"/>
                <a:sym typeface="Lexend"/>
              </a:rPr>
              <a:t>Planning and Goal Setting</a:t>
            </a:r>
            <a:endParaRPr sz="3500" u="none" strike="noStrike">
              <a:solidFill>
                <a:schemeClr val="dk1"/>
              </a:solidFill>
              <a:latin typeface="Lexend"/>
              <a:ea typeface="Lexend"/>
              <a:cs typeface="Lexend"/>
              <a:sym typeface="Lexend"/>
            </a:endParaRPr>
          </a:p>
        </p:txBody>
      </p:sp>
      <p:sp>
        <p:nvSpPr>
          <p:cNvPr id="2100" name="Google Shape;2100;g37b1d9d8a38_2_6"/>
          <p:cNvSpPr/>
          <p:nvPr/>
        </p:nvSpPr>
        <p:spPr>
          <a:xfrm>
            <a:off x="5604480" y="225180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01" name="Google Shape;2101;g37b1d9d8a38_2_6"/>
          <p:cNvSpPr/>
          <p:nvPr/>
        </p:nvSpPr>
        <p:spPr>
          <a:xfrm>
            <a:off x="7411015" y="1006483"/>
            <a:ext cx="1236564" cy="489226"/>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02" name="Google Shape;2102;g37b1d9d8a38_2_6"/>
          <p:cNvSpPr/>
          <p:nvPr/>
        </p:nvSpPr>
        <p:spPr>
          <a:xfrm>
            <a:off x="8016120" y="42224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03" name="Google Shape;2103;g37b1d9d8a38_2_6"/>
          <p:cNvSpPr/>
          <p:nvPr/>
        </p:nvSpPr>
        <p:spPr>
          <a:xfrm>
            <a:off x="1118520" y="127044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FFFFFF"/>
              </a:solidFill>
              <a:latin typeface="Noto Sans Symbols"/>
              <a:ea typeface="Noto Sans Symbols"/>
              <a:cs typeface="Noto Sans Symbols"/>
              <a:sym typeface="Noto Sans Symbols"/>
            </a:endParaRPr>
          </a:p>
        </p:txBody>
      </p:sp>
      <p:sp>
        <p:nvSpPr>
          <p:cNvPr id="2104" name="Google Shape;2104;g37b1d9d8a38_2_6"/>
          <p:cNvSpPr/>
          <p:nvPr/>
        </p:nvSpPr>
        <p:spPr>
          <a:xfrm>
            <a:off x="1507680" y="722160"/>
            <a:ext cx="207002" cy="186482"/>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sp>
        <p:nvSpPr>
          <p:cNvPr id="2105" name="Google Shape;2105;g37b1d9d8a38_2_6"/>
          <p:cNvSpPr/>
          <p:nvPr/>
        </p:nvSpPr>
        <p:spPr>
          <a:xfrm>
            <a:off x="8148600" y="589680"/>
            <a:ext cx="207002" cy="186481"/>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u="none" strike="noStrike">
              <a:solidFill>
                <a:srgbClr val="000000"/>
              </a:solidFill>
              <a:latin typeface="Noto Sans Symbols"/>
              <a:ea typeface="Noto Sans Symbols"/>
              <a:cs typeface="Noto Sans Symbols"/>
              <a:sym typeface="Noto Sans Symbols"/>
            </a:endParaRPr>
          </a:p>
        </p:txBody>
      </p:sp>
      <p:pic>
        <p:nvPicPr>
          <p:cNvPr id="2106" name="Google Shape;2106;g37b1d9d8a38_2_6" title="WeeklyTTexample.PNG"/>
          <p:cNvPicPr preferRelativeResize="0"/>
          <p:nvPr/>
        </p:nvPicPr>
        <p:blipFill>
          <a:blip r:embed="rId3">
            <a:alphaModFix/>
          </a:blip>
          <a:stretch>
            <a:fillRect/>
          </a:stretch>
        </p:blipFill>
        <p:spPr>
          <a:xfrm>
            <a:off x="1968233" y="722160"/>
            <a:ext cx="5537657" cy="3831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Achieve – type in ‘Let’s achieve’ to google</a:t>
            </a:r>
            <a:endParaRPr lang="en-GB" sz="2400" dirty="0"/>
          </a:p>
        </p:txBody>
      </p:sp>
      <p:sp>
        <p:nvSpPr>
          <p:cNvPr id="3" name="Text Placeholder 2"/>
          <p:cNvSpPr>
            <a:spLocks noGrp="1"/>
          </p:cNvSpPr>
          <p:nvPr>
            <p:ph type="body" idx="1"/>
          </p:nvPr>
        </p:nvSpPr>
        <p:spPr>
          <a:xfrm>
            <a:off x="720000" y="1215719"/>
            <a:ext cx="7002360" cy="3462297"/>
          </a:xfrm>
        </p:spPr>
        <p:txBody>
          <a:bodyPr/>
          <a:lstStyle/>
          <a:p>
            <a:r>
              <a:rPr lang="en-GB" dirty="0" smtClean="0"/>
              <a:t>School code – </a:t>
            </a:r>
            <a:r>
              <a:rPr lang="en-GB" b="1" dirty="0"/>
              <a:t>9peTwCyh </a:t>
            </a:r>
            <a:endParaRPr lang="en-GB" dirty="0"/>
          </a:p>
          <a:p>
            <a:endParaRPr lang="en-GB" dirty="0"/>
          </a:p>
        </p:txBody>
      </p:sp>
      <p:pic>
        <p:nvPicPr>
          <p:cNvPr id="4" name="Picture 3"/>
          <p:cNvPicPr>
            <a:picLocks noChangeAspect="1"/>
          </p:cNvPicPr>
          <p:nvPr/>
        </p:nvPicPr>
        <p:blipFill>
          <a:blip r:embed="rId2"/>
          <a:stretch>
            <a:fillRect/>
          </a:stretch>
        </p:blipFill>
        <p:spPr>
          <a:xfrm>
            <a:off x="1684364" y="1760102"/>
            <a:ext cx="5073632" cy="2719258"/>
          </a:xfrm>
          <a:prstGeom prst="rect">
            <a:avLst/>
          </a:prstGeom>
        </p:spPr>
      </p:pic>
    </p:spTree>
    <p:extLst>
      <p:ext uri="{BB962C8B-B14F-4D97-AF65-F5344CB8AC3E}">
        <p14:creationId xmlns:p14="http://schemas.microsoft.com/office/powerpoint/2010/main" val="418061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449" y="417442"/>
            <a:ext cx="6066103" cy="4288735"/>
          </a:xfrm>
          <a:prstGeom prst="rect">
            <a:avLst/>
          </a:prstGeom>
        </p:spPr>
      </p:pic>
    </p:spTree>
    <p:extLst>
      <p:ext uri="{BB962C8B-B14F-4D97-AF65-F5344CB8AC3E}">
        <p14:creationId xmlns:p14="http://schemas.microsoft.com/office/powerpoint/2010/main" val="2534069413"/>
      </p:ext>
    </p:extLst>
  </p:cSld>
  <p:clrMapOvr>
    <a:masterClrMapping/>
  </p:clrMapOvr>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478</Words>
  <Application>Microsoft Office PowerPoint</Application>
  <PresentationFormat>On-screen Show (16:9)</PresentationFormat>
  <Paragraphs>62</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Lexend Medium</vt:lpstr>
      <vt:lpstr>Varela Round</vt:lpstr>
      <vt:lpstr>Noto Sans Symbols</vt:lpstr>
      <vt:lpstr>Lexend</vt:lpstr>
      <vt:lpstr>Arial</vt:lpstr>
      <vt:lpstr>Calibri</vt:lpstr>
      <vt:lpstr>Study Guide to Middle School Students by Slidesgo</vt:lpstr>
      <vt:lpstr> Study Skills</vt:lpstr>
      <vt:lpstr>How Do We Learn?</vt:lpstr>
      <vt:lpstr>PowerPoint Presentation</vt:lpstr>
      <vt:lpstr>Working Memory</vt:lpstr>
      <vt:lpstr>Making Learning  ‘Sticky’</vt:lpstr>
      <vt:lpstr>Planning and  Resources</vt:lpstr>
      <vt:lpstr>Planning and Goal Setting</vt:lpstr>
      <vt:lpstr>Achieve – type in ‘Let’s achieve’ to google</vt:lpstr>
      <vt:lpstr>PowerPoint Presentation</vt:lpstr>
      <vt:lpstr>BBC Bitesize </vt:lpstr>
      <vt:lpstr>Google Classroom </vt:lpstr>
      <vt:lpstr>Microsoft Teams </vt:lpstr>
      <vt:lpstr>Study Club Tuesday and Wednesday  </vt:lpstr>
      <vt:lpstr>National 5 English Exam Revision Google Classroom</vt:lpstr>
      <vt:lpstr>Strategies  Tools &amp; Techniques!</vt:lpstr>
      <vt:lpstr>Note-Taking and Study Techniques </vt:lpstr>
      <vt:lpstr>Mind Maps </vt:lpstr>
      <vt:lpstr>Dual Coding </vt:lpstr>
      <vt:lpstr>PowerPoint Presentation</vt:lpstr>
      <vt:lpstr>Some Study Strategies </vt:lpstr>
      <vt:lpstr>PowerPoint Presentation</vt:lpstr>
      <vt:lpstr>Achieve – type in ‘Let’s achieve’ to google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BGE Study Skills</dc:title>
  <dc:creator>Unknown Creator</dc:creator>
  <cp:lastModifiedBy>TMC</cp:lastModifiedBy>
  <cp:revision>12</cp:revision>
  <dcterms:created xsi:type="dcterms:W3CDTF">2025-08-29T11:26:33Z</dcterms:created>
  <dcterms:modified xsi:type="dcterms:W3CDTF">2026-02-12T15:00:55Z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